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tags/tag10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10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1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2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3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17.xml" ContentType="application/vnd.openxmlformats-officedocument.presentationml.notesSlide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notesSlides/notesSlide18.xml" ContentType="application/vnd.openxmlformats-officedocument.presentationml.notesSlide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19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57.xml" ContentType="application/vnd.openxmlformats-officedocument.presentationml.tags+xml"/>
  <Override PartName="/ppt/notesSlides/notesSlide22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</p:sldMasterIdLst>
  <p:notesMasterIdLst>
    <p:notesMasterId r:id="rId29"/>
  </p:notesMasterIdLst>
  <p:sldIdLst>
    <p:sldId id="291" r:id="rId2"/>
    <p:sldId id="261" r:id="rId3"/>
    <p:sldId id="262" r:id="rId4"/>
    <p:sldId id="263" r:id="rId5"/>
    <p:sldId id="265" r:id="rId6"/>
    <p:sldId id="272" r:id="rId7"/>
    <p:sldId id="266" r:id="rId8"/>
    <p:sldId id="286" r:id="rId9"/>
    <p:sldId id="289" r:id="rId10"/>
    <p:sldId id="279" r:id="rId11"/>
    <p:sldId id="274" r:id="rId12"/>
    <p:sldId id="278" r:id="rId13"/>
    <p:sldId id="285" r:id="rId14"/>
    <p:sldId id="277" r:id="rId15"/>
    <p:sldId id="288" r:id="rId16"/>
    <p:sldId id="280" r:id="rId17"/>
    <p:sldId id="282" r:id="rId18"/>
    <p:sldId id="284" r:id="rId19"/>
    <p:sldId id="273" r:id="rId20"/>
    <p:sldId id="281" r:id="rId21"/>
    <p:sldId id="287" r:id="rId22"/>
    <p:sldId id="283" r:id="rId23"/>
    <p:sldId id="264" r:id="rId24"/>
    <p:sldId id="275" r:id="rId25"/>
    <p:sldId id="276" r:id="rId26"/>
    <p:sldId id="290" r:id="rId27"/>
    <p:sldId id="259" r:id="rId28"/>
  </p:sldIdLst>
  <p:sldSz cx="12192000" cy="6858000"/>
  <p:notesSz cx="6858000" cy="9144000"/>
  <p:custDataLst>
    <p:tags r:id="rId3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78" autoAdjust="0"/>
    <p:restoredTop sz="94660"/>
  </p:normalViewPr>
  <p:slideViewPr>
    <p:cSldViewPr snapToGrid="0">
      <p:cViewPr>
        <p:scale>
          <a:sx n="66" d="100"/>
          <a:sy n="66" d="100"/>
        </p:scale>
        <p:origin x="1320" y="9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2018/9/17 Monday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252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7799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30751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3422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1261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2660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74005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40508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1439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0958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592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4706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84622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22480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45491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7645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4147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843051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8806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12036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0860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026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9651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39670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7635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3994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94014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0242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95592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图片占位符 12">
            <a:extLst>
              <a:ext uri="{FF2B5EF4-FFF2-40B4-BE49-F238E27FC236}">
                <a16:creationId xmlns:a16="http://schemas.microsoft.com/office/drawing/2014/main" id="{80A0A55C-9076-42C6-A0AC-EB8C9E8D1C2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182234" y="2514533"/>
            <a:ext cx="1977481" cy="2016968"/>
          </a:xfrm>
          <a:custGeom>
            <a:avLst/>
            <a:gdLst>
              <a:gd name="connsiteX0" fmla="*/ 0 w 1977481"/>
              <a:gd name="connsiteY0" fmla="*/ 0 h 2016968"/>
              <a:gd name="connsiteX1" fmla="*/ 1977481 w 1977481"/>
              <a:gd name="connsiteY1" fmla="*/ 0 h 2016968"/>
              <a:gd name="connsiteX2" fmla="*/ 1977481 w 1977481"/>
              <a:gd name="connsiteY2" fmla="*/ 2016968 h 2016968"/>
              <a:gd name="connsiteX3" fmla="*/ 0 w 1977481"/>
              <a:gd name="connsiteY3" fmla="*/ 2016968 h 201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77481" h="2016968">
                <a:moveTo>
                  <a:pt x="0" y="0"/>
                </a:moveTo>
                <a:lnTo>
                  <a:pt x="1977481" y="0"/>
                </a:lnTo>
                <a:lnTo>
                  <a:pt x="1977481" y="2016968"/>
                </a:lnTo>
                <a:lnTo>
                  <a:pt x="0" y="20169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9F9946C4-39A2-4521-97AF-B8E865B7942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473989" y="3271246"/>
            <a:ext cx="2962176" cy="2289993"/>
          </a:xfrm>
          <a:custGeom>
            <a:avLst/>
            <a:gdLst>
              <a:gd name="connsiteX0" fmla="*/ 0 w 2962176"/>
              <a:gd name="connsiteY0" fmla="*/ 0 h 2289993"/>
              <a:gd name="connsiteX1" fmla="*/ 2962176 w 2962176"/>
              <a:gd name="connsiteY1" fmla="*/ 0 h 2289993"/>
              <a:gd name="connsiteX2" fmla="*/ 2962176 w 2962176"/>
              <a:gd name="connsiteY2" fmla="*/ 2289993 h 2289993"/>
              <a:gd name="connsiteX3" fmla="*/ 0 w 2962176"/>
              <a:gd name="connsiteY3" fmla="*/ 2289993 h 22899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62176" h="2289993">
                <a:moveTo>
                  <a:pt x="0" y="0"/>
                </a:moveTo>
                <a:lnTo>
                  <a:pt x="2962176" y="0"/>
                </a:lnTo>
                <a:lnTo>
                  <a:pt x="2962176" y="2289993"/>
                </a:lnTo>
                <a:lnTo>
                  <a:pt x="0" y="228999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>
            <a:extLst>
              <a:ext uri="{FF2B5EF4-FFF2-40B4-BE49-F238E27FC236}">
                <a16:creationId xmlns:a16="http://schemas.microsoft.com/office/drawing/2014/main" id="{59A4D8E5-FDAD-4F82-946D-14558259130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750440" y="2514534"/>
            <a:ext cx="2150228" cy="2396715"/>
          </a:xfrm>
          <a:custGeom>
            <a:avLst/>
            <a:gdLst>
              <a:gd name="connsiteX0" fmla="*/ 0 w 2150228"/>
              <a:gd name="connsiteY0" fmla="*/ 0 h 2396715"/>
              <a:gd name="connsiteX1" fmla="*/ 2150228 w 2150228"/>
              <a:gd name="connsiteY1" fmla="*/ 0 h 2396715"/>
              <a:gd name="connsiteX2" fmla="*/ 2150228 w 2150228"/>
              <a:gd name="connsiteY2" fmla="*/ 2396715 h 2396715"/>
              <a:gd name="connsiteX3" fmla="*/ 0 w 2150228"/>
              <a:gd name="connsiteY3" fmla="*/ 2396715 h 2396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50228" h="2396715">
                <a:moveTo>
                  <a:pt x="0" y="0"/>
                </a:moveTo>
                <a:lnTo>
                  <a:pt x="2150228" y="0"/>
                </a:lnTo>
                <a:lnTo>
                  <a:pt x="2150228" y="2396715"/>
                </a:lnTo>
                <a:lnTo>
                  <a:pt x="0" y="239671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6" name="图片占位符 15">
            <a:extLst>
              <a:ext uri="{FF2B5EF4-FFF2-40B4-BE49-F238E27FC236}">
                <a16:creationId xmlns:a16="http://schemas.microsoft.com/office/drawing/2014/main" id="{A595870C-D96A-49F1-9E95-872ABEFB4C7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14942" y="1811565"/>
            <a:ext cx="2553368" cy="2530065"/>
          </a:xfrm>
          <a:custGeom>
            <a:avLst/>
            <a:gdLst>
              <a:gd name="connsiteX0" fmla="*/ 0 w 2553368"/>
              <a:gd name="connsiteY0" fmla="*/ 0 h 2530065"/>
              <a:gd name="connsiteX1" fmla="*/ 2553368 w 2553368"/>
              <a:gd name="connsiteY1" fmla="*/ 0 h 2530065"/>
              <a:gd name="connsiteX2" fmla="*/ 2553368 w 2553368"/>
              <a:gd name="connsiteY2" fmla="*/ 2530065 h 2530065"/>
              <a:gd name="connsiteX3" fmla="*/ 0 w 2553368"/>
              <a:gd name="connsiteY3" fmla="*/ 2530065 h 2530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3368" h="2530065">
                <a:moveTo>
                  <a:pt x="0" y="0"/>
                </a:moveTo>
                <a:lnTo>
                  <a:pt x="2553368" y="0"/>
                </a:lnTo>
                <a:lnTo>
                  <a:pt x="2553368" y="2530065"/>
                </a:lnTo>
                <a:lnTo>
                  <a:pt x="0" y="25300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F37CFDC3-2FC9-443E-8989-0B15330D4F8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082584" y="2991651"/>
            <a:ext cx="2927182" cy="1919598"/>
          </a:xfrm>
          <a:custGeom>
            <a:avLst/>
            <a:gdLst>
              <a:gd name="connsiteX0" fmla="*/ 0 w 2927182"/>
              <a:gd name="connsiteY0" fmla="*/ 0 h 1919598"/>
              <a:gd name="connsiteX1" fmla="*/ 2927182 w 2927182"/>
              <a:gd name="connsiteY1" fmla="*/ 0 h 1919598"/>
              <a:gd name="connsiteX2" fmla="*/ 2927182 w 2927182"/>
              <a:gd name="connsiteY2" fmla="*/ 1919598 h 1919598"/>
              <a:gd name="connsiteX3" fmla="*/ 0 w 2927182"/>
              <a:gd name="connsiteY3" fmla="*/ 1919598 h 1919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27182" h="1919598">
                <a:moveTo>
                  <a:pt x="0" y="0"/>
                </a:moveTo>
                <a:lnTo>
                  <a:pt x="2927182" y="0"/>
                </a:lnTo>
                <a:lnTo>
                  <a:pt x="2927182" y="1919598"/>
                </a:lnTo>
                <a:lnTo>
                  <a:pt x="0" y="191959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78365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960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74687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7786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>
            <a:extLst>
              <a:ext uri="{FF2B5EF4-FFF2-40B4-BE49-F238E27FC236}">
                <a16:creationId xmlns:a16="http://schemas.microsoft.com/office/drawing/2014/main" id="{30B0E065-7323-48CA-AF80-46BA9000DB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203325" y="2873375"/>
            <a:ext cx="2082800" cy="2082800"/>
          </a:xfrm>
          <a:custGeom>
            <a:avLst/>
            <a:gdLst>
              <a:gd name="connsiteX0" fmla="*/ 1041400 w 2082800"/>
              <a:gd name="connsiteY0" fmla="*/ 0 h 2082800"/>
              <a:gd name="connsiteX1" fmla="*/ 2082800 w 2082800"/>
              <a:gd name="connsiteY1" fmla="*/ 1041400 h 2082800"/>
              <a:gd name="connsiteX2" fmla="*/ 1041400 w 2082800"/>
              <a:gd name="connsiteY2" fmla="*/ 2082800 h 2082800"/>
              <a:gd name="connsiteX3" fmla="*/ 0 w 2082800"/>
              <a:gd name="connsiteY3" fmla="*/ 1041400 h 2082800"/>
              <a:gd name="connsiteX4" fmla="*/ 1041400 w 2082800"/>
              <a:gd name="connsiteY4" fmla="*/ 0 h 208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82800" h="2082800">
                <a:moveTo>
                  <a:pt x="1041400" y="0"/>
                </a:moveTo>
                <a:cubicBezTo>
                  <a:pt x="1616549" y="0"/>
                  <a:pt x="2082800" y="466251"/>
                  <a:pt x="2082800" y="1041400"/>
                </a:cubicBezTo>
                <a:cubicBezTo>
                  <a:pt x="2082800" y="1616549"/>
                  <a:pt x="1616549" y="2082800"/>
                  <a:pt x="1041400" y="2082800"/>
                </a:cubicBezTo>
                <a:cubicBezTo>
                  <a:pt x="466251" y="2082800"/>
                  <a:pt x="0" y="1616549"/>
                  <a:pt x="0" y="1041400"/>
                </a:cubicBezTo>
                <a:cubicBezTo>
                  <a:pt x="0" y="466251"/>
                  <a:pt x="466251" y="0"/>
                  <a:pt x="10414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355600" sx="102000" sy="102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 lang="zh-CN" altLang="en-US" sz="1800">
                <a:solidFill>
                  <a:schemeClr val="lt1"/>
                </a:solidFill>
              </a:defRPr>
            </a:lvl1pPr>
          </a:lstStyle>
          <a:p>
            <a:pPr marL="0" lvl="0" algn="ctr" defTabSz="457200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9205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60012B50-8B71-4CCE-BC2F-72E3E7777A1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94959" y="2166256"/>
            <a:ext cx="4741545" cy="2884714"/>
          </a:xfrm>
          <a:custGeom>
            <a:avLst/>
            <a:gdLst>
              <a:gd name="connsiteX0" fmla="*/ 0 w 4741545"/>
              <a:gd name="connsiteY0" fmla="*/ 0 h 2884714"/>
              <a:gd name="connsiteX1" fmla="*/ 4741545 w 4741545"/>
              <a:gd name="connsiteY1" fmla="*/ 0 h 2884714"/>
              <a:gd name="connsiteX2" fmla="*/ 4741545 w 4741545"/>
              <a:gd name="connsiteY2" fmla="*/ 2884714 h 2884714"/>
              <a:gd name="connsiteX3" fmla="*/ 0 w 4741545"/>
              <a:gd name="connsiteY3" fmla="*/ 2884714 h 2884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41545" h="2884714">
                <a:moveTo>
                  <a:pt x="0" y="0"/>
                </a:moveTo>
                <a:lnTo>
                  <a:pt x="4741545" y="0"/>
                </a:lnTo>
                <a:lnTo>
                  <a:pt x="4741545" y="2884714"/>
                </a:lnTo>
                <a:lnTo>
                  <a:pt x="0" y="288471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0975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>
            <a:extLst>
              <a:ext uri="{FF2B5EF4-FFF2-40B4-BE49-F238E27FC236}">
                <a16:creationId xmlns:a16="http://schemas.microsoft.com/office/drawing/2014/main" id="{560C062D-736A-4727-9A05-685FE4ACE7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19176" y="2113915"/>
            <a:ext cx="2269388" cy="3331210"/>
          </a:xfrm>
          <a:custGeom>
            <a:avLst/>
            <a:gdLst>
              <a:gd name="connsiteX0" fmla="*/ 0 w 2269388"/>
              <a:gd name="connsiteY0" fmla="*/ 0 h 3331210"/>
              <a:gd name="connsiteX1" fmla="*/ 2269388 w 2269388"/>
              <a:gd name="connsiteY1" fmla="*/ 0 h 3331210"/>
              <a:gd name="connsiteX2" fmla="*/ 2269388 w 2269388"/>
              <a:gd name="connsiteY2" fmla="*/ 3331210 h 3331210"/>
              <a:gd name="connsiteX3" fmla="*/ 0 w 2269388"/>
              <a:gd name="connsiteY3" fmla="*/ 3331210 h 3331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9388" h="3331210">
                <a:moveTo>
                  <a:pt x="0" y="0"/>
                </a:moveTo>
                <a:lnTo>
                  <a:pt x="2269388" y="0"/>
                </a:lnTo>
                <a:lnTo>
                  <a:pt x="2269388" y="3331210"/>
                </a:lnTo>
                <a:lnTo>
                  <a:pt x="0" y="33312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5C3FFD32-70F9-4AAD-969F-5FB2B4D8426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79739" y="3581400"/>
            <a:ext cx="1815465" cy="1863725"/>
          </a:xfrm>
          <a:custGeom>
            <a:avLst/>
            <a:gdLst>
              <a:gd name="connsiteX0" fmla="*/ 0 w 1815465"/>
              <a:gd name="connsiteY0" fmla="*/ 0 h 1863725"/>
              <a:gd name="connsiteX1" fmla="*/ 1815465 w 1815465"/>
              <a:gd name="connsiteY1" fmla="*/ 0 h 1863725"/>
              <a:gd name="connsiteX2" fmla="*/ 1815465 w 1815465"/>
              <a:gd name="connsiteY2" fmla="*/ 1863725 h 1863725"/>
              <a:gd name="connsiteX3" fmla="*/ 0 w 1815465"/>
              <a:gd name="connsiteY3" fmla="*/ 1863725 h 1863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5465" h="1863725">
                <a:moveTo>
                  <a:pt x="0" y="0"/>
                </a:moveTo>
                <a:lnTo>
                  <a:pt x="1815465" y="0"/>
                </a:lnTo>
                <a:lnTo>
                  <a:pt x="1815465" y="1863725"/>
                </a:lnTo>
                <a:lnTo>
                  <a:pt x="0" y="18637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1B69F731-36CB-4C5F-BB57-72A255CA15A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79739" y="2113916"/>
            <a:ext cx="1815465" cy="1315085"/>
          </a:xfrm>
          <a:custGeom>
            <a:avLst/>
            <a:gdLst>
              <a:gd name="connsiteX0" fmla="*/ 0 w 1815465"/>
              <a:gd name="connsiteY0" fmla="*/ 0 h 1315085"/>
              <a:gd name="connsiteX1" fmla="*/ 1815465 w 1815465"/>
              <a:gd name="connsiteY1" fmla="*/ 0 h 1315085"/>
              <a:gd name="connsiteX2" fmla="*/ 1815465 w 1815465"/>
              <a:gd name="connsiteY2" fmla="*/ 1315085 h 1315085"/>
              <a:gd name="connsiteX3" fmla="*/ 0 w 1815465"/>
              <a:gd name="connsiteY3" fmla="*/ 1315085 h 131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15465" h="1315085">
                <a:moveTo>
                  <a:pt x="0" y="0"/>
                </a:moveTo>
                <a:lnTo>
                  <a:pt x="1815465" y="0"/>
                </a:lnTo>
                <a:lnTo>
                  <a:pt x="1815465" y="1315085"/>
                </a:lnTo>
                <a:lnTo>
                  <a:pt x="0" y="131508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20736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>
            <a:extLst>
              <a:ext uri="{FF2B5EF4-FFF2-40B4-BE49-F238E27FC236}">
                <a16:creationId xmlns:a16="http://schemas.microsoft.com/office/drawing/2014/main" id="{91311543-AFD4-4AD4-96AB-3CAE1E9C41D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462773" y="3183725"/>
            <a:ext cx="2531052" cy="2257425"/>
          </a:xfrm>
          <a:custGeom>
            <a:avLst/>
            <a:gdLst>
              <a:gd name="connsiteX0" fmla="*/ 0 w 2531052"/>
              <a:gd name="connsiteY0" fmla="*/ 0 h 2257425"/>
              <a:gd name="connsiteX1" fmla="*/ 2531052 w 2531052"/>
              <a:gd name="connsiteY1" fmla="*/ 0 h 2257425"/>
              <a:gd name="connsiteX2" fmla="*/ 2531052 w 2531052"/>
              <a:gd name="connsiteY2" fmla="*/ 2257425 h 2257425"/>
              <a:gd name="connsiteX3" fmla="*/ 0 w 2531052"/>
              <a:gd name="connsiteY3" fmla="*/ 2257425 h 2257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1052" h="2257425">
                <a:moveTo>
                  <a:pt x="0" y="0"/>
                </a:moveTo>
                <a:lnTo>
                  <a:pt x="2531052" y="0"/>
                </a:lnTo>
                <a:lnTo>
                  <a:pt x="2531052" y="2257425"/>
                </a:lnTo>
                <a:lnTo>
                  <a:pt x="0" y="225742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6029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>
            <a:extLst>
              <a:ext uri="{FF2B5EF4-FFF2-40B4-BE49-F238E27FC236}">
                <a16:creationId xmlns:a16="http://schemas.microsoft.com/office/drawing/2014/main" id="{421F9F0A-DC04-435B-AAEB-41EAA80114F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046843" y="2065338"/>
            <a:ext cx="2772228" cy="3570968"/>
          </a:xfrm>
          <a:custGeom>
            <a:avLst/>
            <a:gdLst>
              <a:gd name="connsiteX0" fmla="*/ 0 w 2772228"/>
              <a:gd name="connsiteY0" fmla="*/ 0 h 3570968"/>
              <a:gd name="connsiteX1" fmla="*/ 2772228 w 2772228"/>
              <a:gd name="connsiteY1" fmla="*/ 0 h 3570968"/>
              <a:gd name="connsiteX2" fmla="*/ 2772228 w 2772228"/>
              <a:gd name="connsiteY2" fmla="*/ 3570968 h 3570968"/>
              <a:gd name="connsiteX3" fmla="*/ 0 w 2772228"/>
              <a:gd name="connsiteY3" fmla="*/ 3570968 h 357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2228" h="3570968">
                <a:moveTo>
                  <a:pt x="0" y="0"/>
                </a:moveTo>
                <a:lnTo>
                  <a:pt x="2772228" y="0"/>
                </a:lnTo>
                <a:lnTo>
                  <a:pt x="2772228" y="3570968"/>
                </a:lnTo>
                <a:lnTo>
                  <a:pt x="0" y="35709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>
            <a:extLst>
              <a:ext uri="{FF2B5EF4-FFF2-40B4-BE49-F238E27FC236}">
                <a16:creationId xmlns:a16="http://schemas.microsoft.com/office/drawing/2014/main" id="{C55C4516-AFBE-4638-A79C-AFA11A49D85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096000" y="2065338"/>
            <a:ext cx="2772228" cy="3570968"/>
          </a:xfrm>
          <a:custGeom>
            <a:avLst/>
            <a:gdLst>
              <a:gd name="connsiteX0" fmla="*/ 0 w 2772228"/>
              <a:gd name="connsiteY0" fmla="*/ 0 h 3570968"/>
              <a:gd name="connsiteX1" fmla="*/ 2772228 w 2772228"/>
              <a:gd name="connsiteY1" fmla="*/ 0 h 3570968"/>
              <a:gd name="connsiteX2" fmla="*/ 2772228 w 2772228"/>
              <a:gd name="connsiteY2" fmla="*/ 3570968 h 3570968"/>
              <a:gd name="connsiteX3" fmla="*/ 0 w 2772228"/>
              <a:gd name="connsiteY3" fmla="*/ 3570968 h 3570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72228" h="3570968">
                <a:moveTo>
                  <a:pt x="0" y="0"/>
                </a:moveTo>
                <a:lnTo>
                  <a:pt x="2772228" y="0"/>
                </a:lnTo>
                <a:lnTo>
                  <a:pt x="2772228" y="3570968"/>
                </a:lnTo>
                <a:lnTo>
                  <a:pt x="0" y="357096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97619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333706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13" Type="http://schemas.openxmlformats.org/officeDocument/2006/relationships/image" Target="../media/image17.jpeg"/><Relationship Id="rId3" Type="http://schemas.openxmlformats.org/officeDocument/2006/relationships/tags" Target="../tags/tag13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16.jpeg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image" Target="../media/image15.jpeg"/><Relationship Id="rId5" Type="http://schemas.openxmlformats.org/officeDocument/2006/relationships/tags" Target="../tags/tag15.xml"/><Relationship Id="rId10" Type="http://schemas.openxmlformats.org/officeDocument/2006/relationships/image" Target="../media/image14.jpeg"/><Relationship Id="rId4" Type="http://schemas.openxmlformats.org/officeDocument/2006/relationships/tags" Target="../tags/tag14.xml"/><Relationship Id="rId9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3" Type="http://schemas.openxmlformats.org/officeDocument/2006/relationships/tags" Target="../tags/tag1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18.jpe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image" Target="../media/image20.jpeg"/><Relationship Id="rId5" Type="http://schemas.openxmlformats.org/officeDocument/2006/relationships/image" Target="../media/image19.jpe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7.xml"/><Relationship Id="rId3" Type="http://schemas.openxmlformats.org/officeDocument/2006/relationships/tags" Target="../tags/tag37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3" Type="http://schemas.openxmlformats.org/officeDocument/2006/relationships/tags" Target="../tags/tag43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42.xml"/><Relationship Id="rId1" Type="http://schemas.openxmlformats.org/officeDocument/2006/relationships/tags" Target="../tags/tag41.xml"/><Relationship Id="rId6" Type="http://schemas.openxmlformats.org/officeDocument/2006/relationships/tags" Target="../tags/tag46.xml"/><Relationship Id="rId11" Type="http://schemas.openxmlformats.org/officeDocument/2006/relationships/image" Target="../media/image24.jpeg"/><Relationship Id="rId5" Type="http://schemas.openxmlformats.org/officeDocument/2006/relationships/tags" Target="../tags/tag45.xml"/><Relationship Id="rId10" Type="http://schemas.openxmlformats.org/officeDocument/2006/relationships/image" Target="../media/image23.jpeg"/><Relationship Id="rId4" Type="http://schemas.openxmlformats.org/officeDocument/2006/relationships/tags" Target="../tags/tag44.xml"/><Relationship Id="rId9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48.xml"/><Relationship Id="rId1" Type="http://schemas.openxmlformats.org/officeDocument/2006/relationships/tags" Target="../tags/tag47.xm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56.xml"/><Relationship Id="rId3" Type="http://schemas.openxmlformats.org/officeDocument/2006/relationships/tags" Target="../tags/tag51.xml"/><Relationship Id="rId7" Type="http://schemas.openxmlformats.org/officeDocument/2006/relationships/tags" Target="../tags/tag55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tags" Target="../tags/tag54.xml"/><Relationship Id="rId5" Type="http://schemas.openxmlformats.org/officeDocument/2006/relationships/tags" Target="../tags/tag53.xml"/><Relationship Id="rId10" Type="http://schemas.openxmlformats.org/officeDocument/2006/relationships/notesSlide" Target="../notesSlides/notesSlide20.xml"/><Relationship Id="rId4" Type="http://schemas.openxmlformats.org/officeDocument/2006/relationships/tags" Target="../tags/tag52.xml"/><Relationship Id="rId9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57.xml"/><Relationship Id="rId5" Type="http://schemas.openxmlformats.org/officeDocument/2006/relationships/image" Target="../media/image26.jpg"/><Relationship Id="rId4" Type="http://schemas.openxmlformats.org/officeDocument/2006/relationships/image" Target="../media/image25.jpe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tags" Target="../tags/tag60.xml"/><Relationship Id="rId7" Type="http://schemas.openxmlformats.org/officeDocument/2006/relationships/image" Target="../media/image28.jpeg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image" Target="../media/image27.jpeg"/><Relationship Id="rId5" Type="http://schemas.openxmlformats.org/officeDocument/2006/relationships/notesSlide" Target="../notesSlides/notesSlide23.xml"/><Relationship Id="rId4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21.jpg"/><Relationship Id="rId5" Type="http://schemas.openxmlformats.org/officeDocument/2006/relationships/notesSlide" Target="../notesSlides/notesSlide25.xml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ibaotu.com/ppt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.xml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tags" Target="../tags/tag5.xml"/><Relationship Id="rId7" Type="http://schemas.openxmlformats.org/officeDocument/2006/relationships/image" Target="../media/image6.jpg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5.jp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1.jpeg"/><Relationship Id="rId2" Type="http://schemas.openxmlformats.org/officeDocument/2006/relationships/slideLayout" Target="../slideLayouts/slideLayout10.xml"/><Relationship Id="rId1" Type="http://schemas.openxmlformats.org/officeDocument/2006/relationships/tags" Target="../tags/tag10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385493A2-183D-4962-BD07-921D8ECA67E3}"/>
              </a:ext>
            </a:extLst>
          </p:cNvPr>
          <p:cNvGrpSpPr/>
          <p:nvPr/>
        </p:nvGrpSpPr>
        <p:grpSpPr>
          <a:xfrm>
            <a:off x="-2" y="367147"/>
            <a:ext cx="7435595" cy="5019937"/>
            <a:chOff x="-2" y="367147"/>
            <a:chExt cx="7435595" cy="5019937"/>
          </a:xfrm>
        </p:grpSpPr>
        <p:sp>
          <p:nvSpPr>
            <p:cNvPr id="2" name="平行四边形 1">
              <a:extLst>
                <a:ext uri="{FF2B5EF4-FFF2-40B4-BE49-F238E27FC236}">
                  <a16:creationId xmlns:a16="http://schemas.microsoft.com/office/drawing/2014/main" id="{F2C1C939-CFA1-45E9-8191-DD64758DBC82}"/>
                </a:ext>
              </a:extLst>
            </p:cNvPr>
            <p:cNvSpPr/>
            <p:nvPr/>
          </p:nvSpPr>
          <p:spPr>
            <a:xfrm>
              <a:off x="3740777" y="367147"/>
              <a:ext cx="3694816" cy="5019937"/>
            </a:xfrm>
            <a:prstGeom prst="parallelogram">
              <a:avLst>
                <a:gd name="adj" fmla="val 96021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8EC388FF-3327-4003-AB53-18909C9D98CD}"/>
                </a:ext>
              </a:extLst>
            </p:cNvPr>
            <p:cNvSpPr/>
            <p:nvPr/>
          </p:nvSpPr>
          <p:spPr>
            <a:xfrm>
              <a:off x="-2" y="1010654"/>
              <a:ext cx="6905403" cy="3045408"/>
            </a:xfrm>
            <a:custGeom>
              <a:avLst/>
              <a:gdLst>
                <a:gd name="connsiteX0" fmla="*/ 0 w 5646329"/>
                <a:gd name="connsiteY0" fmla="*/ 0 h 2442102"/>
                <a:gd name="connsiteX1" fmla="*/ 5646329 w 5646329"/>
                <a:gd name="connsiteY1" fmla="*/ 0 h 2442102"/>
                <a:gd name="connsiteX2" fmla="*/ 3888163 w 5646329"/>
                <a:gd name="connsiteY2" fmla="*/ 2442102 h 2442102"/>
                <a:gd name="connsiteX3" fmla="*/ 0 w 5646329"/>
                <a:gd name="connsiteY3" fmla="*/ 2442102 h 24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6329" h="2442102">
                  <a:moveTo>
                    <a:pt x="0" y="0"/>
                  </a:moveTo>
                  <a:lnTo>
                    <a:pt x="5646329" y="0"/>
                  </a:lnTo>
                  <a:lnTo>
                    <a:pt x="3888163" y="2442102"/>
                  </a:lnTo>
                  <a:lnTo>
                    <a:pt x="0" y="2442102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09223F8C-3836-4F4C-BEA9-AE2526AA3CF6}"/>
              </a:ext>
            </a:extLst>
          </p:cNvPr>
          <p:cNvGrpSpPr/>
          <p:nvPr/>
        </p:nvGrpSpPr>
        <p:grpSpPr>
          <a:xfrm>
            <a:off x="3333631" y="1263316"/>
            <a:ext cx="8854358" cy="5019938"/>
            <a:chOff x="3333631" y="1263316"/>
            <a:chExt cx="8854358" cy="5019938"/>
          </a:xfrm>
        </p:grpSpPr>
        <p:sp>
          <p:nvSpPr>
            <p:cNvPr id="3" name="平行四边形 2">
              <a:extLst>
                <a:ext uri="{FF2B5EF4-FFF2-40B4-BE49-F238E27FC236}">
                  <a16:creationId xmlns:a16="http://schemas.microsoft.com/office/drawing/2014/main" id="{9B85A00D-0D4C-4450-A3D3-315B8FC94041}"/>
                </a:ext>
              </a:extLst>
            </p:cNvPr>
            <p:cNvSpPr/>
            <p:nvPr/>
          </p:nvSpPr>
          <p:spPr>
            <a:xfrm>
              <a:off x="3333631" y="1263316"/>
              <a:ext cx="3694816" cy="5019938"/>
            </a:xfrm>
            <a:prstGeom prst="parallelogram">
              <a:avLst>
                <a:gd name="adj" fmla="val 95886"/>
              </a:avLst>
            </a:prstGeom>
            <a:solidFill>
              <a:srgbClr val="FF94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3DF38530-9A65-4CC8-8AF4-E27E6FBC8617}"/>
                </a:ext>
              </a:extLst>
            </p:cNvPr>
            <p:cNvSpPr/>
            <p:nvPr/>
          </p:nvSpPr>
          <p:spPr>
            <a:xfrm>
              <a:off x="3453063" y="2246417"/>
              <a:ext cx="8734926" cy="4036837"/>
            </a:xfrm>
            <a:custGeom>
              <a:avLst/>
              <a:gdLst>
                <a:gd name="connsiteX0" fmla="*/ 2836176 w 8734926"/>
                <a:gd name="connsiteY0" fmla="*/ 0 h 4036837"/>
                <a:gd name="connsiteX1" fmla="*/ 8734926 w 8734926"/>
                <a:gd name="connsiteY1" fmla="*/ 0 h 4036837"/>
                <a:gd name="connsiteX2" fmla="*/ 8734926 w 8734926"/>
                <a:gd name="connsiteY2" fmla="*/ 4036837 h 4036837"/>
                <a:gd name="connsiteX3" fmla="*/ 0 w 8734926"/>
                <a:gd name="connsiteY3" fmla="*/ 4036837 h 4036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34926" h="4036837">
                  <a:moveTo>
                    <a:pt x="2836176" y="0"/>
                  </a:moveTo>
                  <a:lnTo>
                    <a:pt x="8734926" y="0"/>
                  </a:lnTo>
                  <a:lnTo>
                    <a:pt x="8734926" y="4036837"/>
                  </a:lnTo>
                  <a:lnTo>
                    <a:pt x="0" y="4036837"/>
                  </a:lnTo>
                  <a:close/>
                </a:path>
              </a:pathLst>
            </a:custGeom>
            <a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20000"/>
                        </a14:imgEffect>
                      </a14:imgLayer>
                    </a14:imgProps>
                  </a:ext>
                </a:extLst>
              </a:blip>
              <a:stretch>
                <a:fillRect l="-8937" t="-28592" r="-123" b="-1644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25C116EA-C48B-4417-AC0E-1E9843D0A8C7}"/>
              </a:ext>
            </a:extLst>
          </p:cNvPr>
          <p:cNvSpPr/>
          <p:nvPr/>
        </p:nvSpPr>
        <p:spPr bwMode="auto">
          <a:xfrm>
            <a:off x="898033" y="3192177"/>
            <a:ext cx="3911638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rPr>
              <a:t>This template is exclusively designed by Fei </a:t>
            </a:r>
            <a:r>
              <a:rPr lang="en-US" altLang="zh-CN" sz="1000" dirty="0" err="1">
                <a:solidFill>
                  <a:schemeClr val="bg1"/>
                </a:solidFill>
                <a:latin typeface="Century Gothic" panose="020B0502020202020204" pitchFamily="34" charset="0"/>
                <a:ea typeface="+mj-ea"/>
              </a:rPr>
              <a:t>er</a:t>
            </a:r>
            <a:r>
              <a: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rPr>
              <a:t> creative, and copyrights belong to Bao </a:t>
            </a:r>
            <a:r>
              <a:rPr lang="en-US" altLang="zh-CN" sz="1000" dirty="0" err="1">
                <a:solidFill>
                  <a:schemeClr val="bg1"/>
                </a:solidFill>
                <a:latin typeface="Century Gothic" panose="020B0502020202020204" pitchFamily="34" charset="0"/>
                <a:ea typeface="+mj-ea"/>
              </a:rPr>
              <a:t>tu</a:t>
            </a:r>
            <a:r>
              <a: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rPr>
              <a:t> internet</a:t>
            </a:r>
            <a:endParaRPr lang="zh-CN" altLang="en-US" sz="1000" dirty="0">
              <a:solidFill>
                <a:schemeClr val="bg1"/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8AF8C7B-045B-498D-8729-9AAFF168BFBA}"/>
              </a:ext>
            </a:extLst>
          </p:cNvPr>
          <p:cNvSpPr/>
          <p:nvPr/>
        </p:nvSpPr>
        <p:spPr bwMode="auto">
          <a:xfrm>
            <a:off x="898033" y="2323674"/>
            <a:ext cx="4118467" cy="83099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>
              <a:defRPr/>
            </a:pPr>
            <a:r>
              <a:rPr lang="zh-CN" altLang="en-US" sz="4800" b="1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rPr>
              <a:t>营销执行方案</a:t>
            </a: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C2EFC9EA-45FB-4CDA-8A80-C8AE952DB473}"/>
              </a:ext>
            </a:extLst>
          </p:cNvPr>
          <p:cNvSpPr/>
          <p:nvPr/>
        </p:nvSpPr>
        <p:spPr>
          <a:xfrm rot="5400000">
            <a:off x="5987134" y="5172380"/>
            <a:ext cx="217734" cy="361948"/>
          </a:xfrm>
          <a:custGeom>
            <a:avLst/>
            <a:gdLst>
              <a:gd name="connsiteX0" fmla="*/ 0 w 711202"/>
              <a:gd name="connsiteY0" fmla="*/ 0 h 1182256"/>
              <a:gd name="connsiteX1" fmla="*/ 120074 w 711202"/>
              <a:gd name="connsiteY1" fmla="*/ 0 h 1182256"/>
              <a:gd name="connsiteX2" fmla="*/ 711202 w 711202"/>
              <a:gd name="connsiteY2" fmla="*/ 591128 h 1182256"/>
              <a:gd name="connsiteX3" fmla="*/ 120074 w 711202"/>
              <a:gd name="connsiteY3" fmla="*/ 1182256 h 1182256"/>
              <a:gd name="connsiteX4" fmla="*/ 0 w 711202"/>
              <a:gd name="connsiteY4" fmla="*/ 1182256 h 1182256"/>
              <a:gd name="connsiteX5" fmla="*/ 591128 w 711202"/>
              <a:gd name="connsiteY5" fmla="*/ 591128 h 118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202" h="1182256">
                <a:moveTo>
                  <a:pt x="0" y="0"/>
                </a:moveTo>
                <a:lnTo>
                  <a:pt x="120074" y="0"/>
                </a:lnTo>
                <a:lnTo>
                  <a:pt x="711202" y="591128"/>
                </a:lnTo>
                <a:lnTo>
                  <a:pt x="120074" y="1182256"/>
                </a:lnTo>
                <a:lnTo>
                  <a:pt x="0" y="1182256"/>
                </a:lnTo>
                <a:lnTo>
                  <a:pt x="591128" y="5911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0386C11F-C7C7-41F4-8AAD-73EB3E89781A}"/>
              </a:ext>
            </a:extLst>
          </p:cNvPr>
          <p:cNvSpPr/>
          <p:nvPr/>
        </p:nvSpPr>
        <p:spPr>
          <a:xfrm rot="5400000">
            <a:off x="5987134" y="5345435"/>
            <a:ext cx="217734" cy="361948"/>
          </a:xfrm>
          <a:custGeom>
            <a:avLst/>
            <a:gdLst>
              <a:gd name="connsiteX0" fmla="*/ 0 w 711202"/>
              <a:gd name="connsiteY0" fmla="*/ 0 h 1182256"/>
              <a:gd name="connsiteX1" fmla="*/ 120074 w 711202"/>
              <a:gd name="connsiteY1" fmla="*/ 0 h 1182256"/>
              <a:gd name="connsiteX2" fmla="*/ 711202 w 711202"/>
              <a:gd name="connsiteY2" fmla="*/ 591128 h 1182256"/>
              <a:gd name="connsiteX3" fmla="*/ 120074 w 711202"/>
              <a:gd name="connsiteY3" fmla="*/ 1182256 h 1182256"/>
              <a:gd name="connsiteX4" fmla="*/ 0 w 711202"/>
              <a:gd name="connsiteY4" fmla="*/ 1182256 h 1182256"/>
              <a:gd name="connsiteX5" fmla="*/ 591128 w 711202"/>
              <a:gd name="connsiteY5" fmla="*/ 591128 h 118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202" h="1182256">
                <a:moveTo>
                  <a:pt x="0" y="0"/>
                </a:moveTo>
                <a:lnTo>
                  <a:pt x="120074" y="0"/>
                </a:lnTo>
                <a:lnTo>
                  <a:pt x="711202" y="591128"/>
                </a:lnTo>
                <a:lnTo>
                  <a:pt x="120074" y="1182256"/>
                </a:lnTo>
                <a:lnTo>
                  <a:pt x="0" y="1182256"/>
                </a:lnTo>
                <a:lnTo>
                  <a:pt x="591128" y="5911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DA1B628-C635-44D6-B7BA-5EFF459D47DA}"/>
              </a:ext>
            </a:extLst>
          </p:cNvPr>
          <p:cNvSpPr/>
          <p:nvPr/>
        </p:nvSpPr>
        <p:spPr bwMode="auto">
          <a:xfrm>
            <a:off x="898033" y="1338248"/>
            <a:ext cx="2580430" cy="11079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en-US" altLang="zh-CN" sz="66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rPr>
              <a:t>201X</a:t>
            </a:r>
            <a:endParaRPr lang="zh-CN" altLang="en-US" sz="6600" dirty="0">
              <a:solidFill>
                <a:schemeClr val="bg1"/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060166E-C909-4D23-AE68-423A7E273E2F}"/>
              </a:ext>
            </a:extLst>
          </p:cNvPr>
          <p:cNvSpPr/>
          <p:nvPr/>
        </p:nvSpPr>
        <p:spPr bwMode="auto">
          <a:xfrm>
            <a:off x="7435593" y="1834520"/>
            <a:ext cx="4184907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>
              <a:defRPr/>
            </a:pPr>
            <a:r>
              <a:rPr lang="zh-CN" altLang="en-US" sz="2000" dirty="0">
                <a:solidFill>
                  <a:schemeClr val="tx2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包图网络科技有限公司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3693F61-90A0-4C1B-9AD8-A3A341474FBF}"/>
              </a:ext>
            </a:extLst>
          </p:cNvPr>
          <p:cNvSpPr/>
          <p:nvPr/>
        </p:nvSpPr>
        <p:spPr bwMode="auto">
          <a:xfrm>
            <a:off x="898033" y="4272671"/>
            <a:ext cx="2149967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>
              <a:defRPr/>
            </a:pPr>
            <a:r>
              <a:rPr lang="zh-CN" altLang="en-US" sz="2000" b="1" dirty="0">
                <a:solidFill>
                  <a:schemeClr val="tx2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汇报：包小图</a:t>
            </a:r>
          </a:p>
        </p:txBody>
      </p:sp>
      <p:pic>
        <p:nvPicPr>
          <p:cNvPr id="16" name="Frank_Jiang - Get up">
            <a:hlinkClick r:id="" action="ppaction://media"/>
            <a:extLst>
              <a:ext uri="{FF2B5EF4-FFF2-40B4-BE49-F238E27FC236}">
                <a16:creationId xmlns:a16="http://schemas.microsoft.com/office/drawing/2014/main" id="{6BFBC54B-FDD0-4FAE-822A-A499C2BDD8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986972" y="-609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48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4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8" grpId="0"/>
      <p:bldP spid="9" grpId="0"/>
      <p:bldP spid="10" grpId="0" animBg="1"/>
      <p:bldP spid="11" grpId="0" animBg="1"/>
      <p:bldP spid="15" grpId="0"/>
      <p:bldP spid="12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" name="图片 84">
            <a:extLst>
              <a:ext uri="{FF2B5EF4-FFF2-40B4-BE49-F238E27FC236}">
                <a16:creationId xmlns:a16="http://schemas.microsoft.com/office/drawing/2014/main" id="{DE74C9B8-AD68-48A6-9AA2-71D59AC0AFD1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1" y="3826234"/>
            <a:ext cx="1471347" cy="1103510"/>
          </a:xfrm>
          <a:custGeom>
            <a:avLst/>
            <a:gdLst>
              <a:gd name="connsiteX0" fmla="*/ 0 w 1471347"/>
              <a:gd name="connsiteY0" fmla="*/ 0 h 1656678"/>
              <a:gd name="connsiteX1" fmla="*/ 1471347 w 1471347"/>
              <a:gd name="connsiteY1" fmla="*/ 0 h 1656678"/>
              <a:gd name="connsiteX2" fmla="*/ 1471347 w 1471347"/>
              <a:gd name="connsiteY2" fmla="*/ 1656678 h 1656678"/>
              <a:gd name="connsiteX3" fmla="*/ 0 w 1471347"/>
              <a:gd name="connsiteY3" fmla="*/ 1656678 h 165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1347" h="1656678">
                <a:moveTo>
                  <a:pt x="0" y="0"/>
                </a:moveTo>
                <a:lnTo>
                  <a:pt x="1471347" y="0"/>
                </a:lnTo>
                <a:lnTo>
                  <a:pt x="1471347" y="1656678"/>
                </a:lnTo>
                <a:lnTo>
                  <a:pt x="0" y="1656678"/>
                </a:lnTo>
                <a:close/>
              </a:path>
            </a:pathLst>
          </a:custGeom>
        </p:spPr>
      </p:pic>
      <p:pic>
        <p:nvPicPr>
          <p:cNvPr id="84" name="图片 83">
            <a:extLst>
              <a:ext uri="{FF2B5EF4-FFF2-40B4-BE49-F238E27FC236}">
                <a16:creationId xmlns:a16="http://schemas.microsoft.com/office/drawing/2014/main" id="{D44A8B52-732C-42BF-9A16-9FD0DB6EC4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127" y="3887663"/>
            <a:ext cx="1471347" cy="980652"/>
          </a:xfrm>
          <a:custGeom>
            <a:avLst/>
            <a:gdLst>
              <a:gd name="connsiteX0" fmla="*/ 0 w 1471347"/>
              <a:gd name="connsiteY0" fmla="*/ 0 h 1656678"/>
              <a:gd name="connsiteX1" fmla="*/ 1471347 w 1471347"/>
              <a:gd name="connsiteY1" fmla="*/ 0 h 1656678"/>
              <a:gd name="connsiteX2" fmla="*/ 1471347 w 1471347"/>
              <a:gd name="connsiteY2" fmla="*/ 1656678 h 1656678"/>
              <a:gd name="connsiteX3" fmla="*/ 0 w 1471347"/>
              <a:gd name="connsiteY3" fmla="*/ 1656678 h 165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1347" h="1656678">
                <a:moveTo>
                  <a:pt x="0" y="0"/>
                </a:moveTo>
                <a:lnTo>
                  <a:pt x="1471347" y="0"/>
                </a:lnTo>
                <a:lnTo>
                  <a:pt x="1471347" y="1656678"/>
                </a:lnTo>
                <a:lnTo>
                  <a:pt x="0" y="1656678"/>
                </a:lnTo>
                <a:close/>
              </a:path>
            </a:pathLst>
          </a:custGeom>
        </p:spPr>
      </p:pic>
      <p:pic>
        <p:nvPicPr>
          <p:cNvPr id="83" name="图片 82">
            <a:extLst>
              <a:ext uri="{FF2B5EF4-FFF2-40B4-BE49-F238E27FC236}">
                <a16:creationId xmlns:a16="http://schemas.microsoft.com/office/drawing/2014/main" id="{2978B4A9-B982-4A3E-AF18-427E139D47CA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2353" y="3894275"/>
            <a:ext cx="1471347" cy="967428"/>
          </a:xfrm>
          <a:custGeom>
            <a:avLst/>
            <a:gdLst>
              <a:gd name="connsiteX0" fmla="*/ 0 w 1471347"/>
              <a:gd name="connsiteY0" fmla="*/ 0 h 1656678"/>
              <a:gd name="connsiteX1" fmla="*/ 1471347 w 1471347"/>
              <a:gd name="connsiteY1" fmla="*/ 0 h 1656678"/>
              <a:gd name="connsiteX2" fmla="*/ 1471347 w 1471347"/>
              <a:gd name="connsiteY2" fmla="*/ 1656678 h 1656678"/>
              <a:gd name="connsiteX3" fmla="*/ 0 w 1471347"/>
              <a:gd name="connsiteY3" fmla="*/ 1656678 h 165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1347" h="1656678">
                <a:moveTo>
                  <a:pt x="0" y="0"/>
                </a:moveTo>
                <a:lnTo>
                  <a:pt x="1471347" y="0"/>
                </a:lnTo>
                <a:lnTo>
                  <a:pt x="1471347" y="1656678"/>
                </a:lnTo>
                <a:lnTo>
                  <a:pt x="0" y="1656678"/>
                </a:lnTo>
                <a:close/>
              </a:path>
            </a:pathLst>
          </a:custGeom>
        </p:spPr>
      </p:pic>
      <p:pic>
        <p:nvPicPr>
          <p:cNvPr id="82" name="图片 81">
            <a:extLst>
              <a:ext uri="{FF2B5EF4-FFF2-40B4-BE49-F238E27FC236}">
                <a16:creationId xmlns:a16="http://schemas.microsoft.com/office/drawing/2014/main" id="{5F3BE376-F3D7-4A10-BD25-125E51CAA25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5579" y="3891462"/>
            <a:ext cx="1471347" cy="973054"/>
          </a:xfrm>
          <a:custGeom>
            <a:avLst/>
            <a:gdLst>
              <a:gd name="connsiteX0" fmla="*/ 0 w 1471347"/>
              <a:gd name="connsiteY0" fmla="*/ 0 h 1656678"/>
              <a:gd name="connsiteX1" fmla="*/ 1471347 w 1471347"/>
              <a:gd name="connsiteY1" fmla="*/ 0 h 1656678"/>
              <a:gd name="connsiteX2" fmla="*/ 1471347 w 1471347"/>
              <a:gd name="connsiteY2" fmla="*/ 1656678 h 1656678"/>
              <a:gd name="connsiteX3" fmla="*/ 0 w 1471347"/>
              <a:gd name="connsiteY3" fmla="*/ 1656678 h 165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1347" h="1656678">
                <a:moveTo>
                  <a:pt x="0" y="0"/>
                </a:moveTo>
                <a:lnTo>
                  <a:pt x="1471347" y="0"/>
                </a:lnTo>
                <a:lnTo>
                  <a:pt x="1471347" y="1656678"/>
                </a:lnTo>
                <a:lnTo>
                  <a:pt x="0" y="1656678"/>
                </a:lnTo>
                <a:close/>
              </a:path>
            </a:pathLst>
          </a:custGeom>
        </p:spPr>
      </p:pic>
      <p:pic>
        <p:nvPicPr>
          <p:cNvPr id="81" name="图片 80">
            <a:extLst>
              <a:ext uri="{FF2B5EF4-FFF2-40B4-BE49-F238E27FC236}">
                <a16:creationId xmlns:a16="http://schemas.microsoft.com/office/drawing/2014/main" id="{D122A852-DF2E-480E-93A3-9732A8B2DF0A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807" y="3887540"/>
            <a:ext cx="1471347" cy="980898"/>
          </a:xfrm>
          <a:custGeom>
            <a:avLst/>
            <a:gdLst>
              <a:gd name="connsiteX0" fmla="*/ 0 w 1471347"/>
              <a:gd name="connsiteY0" fmla="*/ 0 h 1656678"/>
              <a:gd name="connsiteX1" fmla="*/ 1471347 w 1471347"/>
              <a:gd name="connsiteY1" fmla="*/ 0 h 1656678"/>
              <a:gd name="connsiteX2" fmla="*/ 1471347 w 1471347"/>
              <a:gd name="connsiteY2" fmla="*/ 1656678 h 1656678"/>
              <a:gd name="connsiteX3" fmla="*/ 0 w 1471347"/>
              <a:gd name="connsiteY3" fmla="*/ 1656678 h 1656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1347" h="1656678">
                <a:moveTo>
                  <a:pt x="0" y="0"/>
                </a:moveTo>
                <a:lnTo>
                  <a:pt x="1471347" y="0"/>
                </a:lnTo>
                <a:lnTo>
                  <a:pt x="1471347" y="1656678"/>
                </a:lnTo>
                <a:lnTo>
                  <a:pt x="0" y="1656678"/>
                </a:lnTo>
                <a:close/>
              </a:path>
            </a:pathLst>
          </a:custGeom>
        </p:spPr>
      </p:pic>
      <p:grpSp>
        <p:nvGrpSpPr>
          <p:cNvPr id="43" name="组合 42">
            <a:extLst>
              <a:ext uri="{FF2B5EF4-FFF2-40B4-BE49-F238E27FC236}">
                <a16:creationId xmlns:a16="http://schemas.microsoft.com/office/drawing/2014/main" id="{30810A80-3E35-4363-8FD0-28677E923197}"/>
              </a:ext>
            </a:extLst>
          </p:cNvPr>
          <p:cNvGrpSpPr/>
          <p:nvPr/>
        </p:nvGrpSpPr>
        <p:grpSpPr>
          <a:xfrm>
            <a:off x="2752194" y="5001275"/>
            <a:ext cx="410106" cy="410106"/>
            <a:chOff x="1512475" y="1921865"/>
            <a:chExt cx="748764" cy="748764"/>
          </a:xfrm>
        </p:grpSpPr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06872F03-DC63-48DB-A334-3EC40FC3B7CF}"/>
                </a:ext>
              </a:extLst>
            </p:cNvPr>
            <p:cNvSpPr/>
            <p:nvPr/>
          </p:nvSpPr>
          <p:spPr>
            <a:xfrm>
              <a:off x="1512475" y="1921865"/>
              <a:ext cx="748764" cy="74876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358206EB-DCCC-4A61-A45E-70EB70C3EF17}"/>
                </a:ext>
              </a:extLst>
            </p:cNvPr>
            <p:cNvSpPr/>
            <p:nvPr/>
          </p:nvSpPr>
          <p:spPr>
            <a:xfrm>
              <a:off x="1579748" y="1989138"/>
              <a:ext cx="614218" cy="6142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6" name="椭圆 7">
              <a:extLst>
                <a:ext uri="{FF2B5EF4-FFF2-40B4-BE49-F238E27FC236}">
                  <a16:creationId xmlns:a16="http://schemas.microsoft.com/office/drawing/2014/main" id="{5BEB3FED-748E-40BD-8F1D-19BAB63905AA}"/>
                </a:ext>
              </a:extLst>
            </p:cNvPr>
            <p:cNvSpPr/>
            <p:nvPr/>
          </p:nvSpPr>
          <p:spPr>
            <a:xfrm>
              <a:off x="1709351" y="2116179"/>
              <a:ext cx="355010" cy="360136"/>
            </a:xfrm>
            <a:custGeom>
              <a:avLst/>
              <a:gdLst>
                <a:gd name="T0" fmla="*/ 375 w 500"/>
                <a:gd name="T1" fmla="*/ 188 h 508"/>
                <a:gd name="T2" fmla="*/ 188 w 500"/>
                <a:gd name="T3" fmla="*/ 0 h 508"/>
                <a:gd name="T4" fmla="*/ 0 w 500"/>
                <a:gd name="T5" fmla="*/ 188 h 508"/>
                <a:gd name="T6" fmla="*/ 188 w 500"/>
                <a:gd name="T7" fmla="*/ 375 h 508"/>
                <a:gd name="T8" fmla="*/ 375 w 500"/>
                <a:gd name="T9" fmla="*/ 188 h 508"/>
                <a:gd name="T10" fmla="*/ 188 w 500"/>
                <a:gd name="T11" fmla="*/ 328 h 508"/>
                <a:gd name="T12" fmla="*/ 47 w 500"/>
                <a:gd name="T13" fmla="*/ 188 h 508"/>
                <a:gd name="T14" fmla="*/ 188 w 500"/>
                <a:gd name="T15" fmla="*/ 47 h 508"/>
                <a:gd name="T16" fmla="*/ 328 w 500"/>
                <a:gd name="T17" fmla="*/ 188 h 508"/>
                <a:gd name="T18" fmla="*/ 188 w 500"/>
                <a:gd name="T19" fmla="*/ 328 h 508"/>
                <a:gd name="T20" fmla="*/ 500 w 500"/>
                <a:gd name="T21" fmla="*/ 466 h 508"/>
                <a:gd name="T22" fmla="*/ 458 w 500"/>
                <a:gd name="T23" fmla="*/ 508 h 508"/>
                <a:gd name="T24" fmla="*/ 314 w 500"/>
                <a:gd name="T25" fmla="*/ 364 h 508"/>
                <a:gd name="T26" fmla="*/ 356 w 500"/>
                <a:gd name="T27" fmla="*/ 322 h 508"/>
                <a:gd name="T28" fmla="*/ 500 w 500"/>
                <a:gd name="T29" fmla="*/ 466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0" h="508">
                  <a:moveTo>
                    <a:pt x="375" y="188"/>
                  </a:moveTo>
                  <a:cubicBezTo>
                    <a:pt x="375" y="84"/>
                    <a:pt x="291" y="0"/>
                    <a:pt x="188" y="0"/>
                  </a:cubicBez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91" y="375"/>
                    <a:pt x="375" y="291"/>
                    <a:pt x="375" y="188"/>
                  </a:cubicBezTo>
                  <a:close/>
                  <a:moveTo>
                    <a:pt x="188" y="328"/>
                  </a:moveTo>
                  <a:cubicBezTo>
                    <a:pt x="110" y="328"/>
                    <a:pt x="47" y="265"/>
                    <a:pt x="47" y="188"/>
                  </a:cubicBezTo>
                  <a:cubicBezTo>
                    <a:pt x="47" y="110"/>
                    <a:pt x="110" y="47"/>
                    <a:pt x="188" y="47"/>
                  </a:cubicBezTo>
                  <a:cubicBezTo>
                    <a:pt x="265" y="47"/>
                    <a:pt x="328" y="110"/>
                    <a:pt x="328" y="188"/>
                  </a:cubicBezTo>
                  <a:cubicBezTo>
                    <a:pt x="328" y="265"/>
                    <a:pt x="265" y="328"/>
                    <a:pt x="188" y="328"/>
                  </a:cubicBezTo>
                  <a:close/>
                  <a:moveTo>
                    <a:pt x="500" y="466"/>
                  </a:moveTo>
                  <a:lnTo>
                    <a:pt x="458" y="508"/>
                  </a:lnTo>
                  <a:lnTo>
                    <a:pt x="314" y="364"/>
                  </a:lnTo>
                  <a:lnTo>
                    <a:pt x="356" y="322"/>
                  </a:lnTo>
                  <a:lnTo>
                    <a:pt x="500" y="466"/>
                  </a:lnTo>
                  <a:close/>
                </a:path>
              </a:pathLst>
            </a:custGeom>
            <a:gradFill>
              <a:gsLst>
                <a:gs pos="0">
                  <a:srgbClr val="FF9409"/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66F0799D-4ABE-4B61-9EC3-804731663022}"/>
              </a:ext>
            </a:extLst>
          </p:cNvPr>
          <p:cNvGrpSpPr/>
          <p:nvPr/>
        </p:nvGrpSpPr>
        <p:grpSpPr>
          <a:xfrm>
            <a:off x="4645420" y="5001275"/>
            <a:ext cx="410106" cy="410106"/>
            <a:chOff x="1512475" y="1921865"/>
            <a:chExt cx="748764" cy="748764"/>
          </a:xfrm>
        </p:grpSpPr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A3A86A88-F6FF-4705-8E80-B80D10345791}"/>
                </a:ext>
              </a:extLst>
            </p:cNvPr>
            <p:cNvSpPr/>
            <p:nvPr/>
          </p:nvSpPr>
          <p:spPr>
            <a:xfrm>
              <a:off x="1512475" y="1921865"/>
              <a:ext cx="748764" cy="74876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1" name="椭圆 50">
              <a:extLst>
                <a:ext uri="{FF2B5EF4-FFF2-40B4-BE49-F238E27FC236}">
                  <a16:creationId xmlns:a16="http://schemas.microsoft.com/office/drawing/2014/main" id="{857C9E3D-4A34-438D-BD29-A8F4B377A2F0}"/>
                </a:ext>
              </a:extLst>
            </p:cNvPr>
            <p:cNvSpPr/>
            <p:nvPr/>
          </p:nvSpPr>
          <p:spPr>
            <a:xfrm>
              <a:off x="1579748" y="1989138"/>
              <a:ext cx="614218" cy="6142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2" name="椭圆 14">
              <a:extLst>
                <a:ext uri="{FF2B5EF4-FFF2-40B4-BE49-F238E27FC236}">
                  <a16:creationId xmlns:a16="http://schemas.microsoft.com/office/drawing/2014/main" id="{48DF8D35-CD13-4E02-8774-DFB4892C151F}"/>
                </a:ext>
              </a:extLst>
            </p:cNvPr>
            <p:cNvSpPr/>
            <p:nvPr/>
          </p:nvSpPr>
          <p:spPr>
            <a:xfrm>
              <a:off x="1706789" y="2129956"/>
              <a:ext cx="360136" cy="332581"/>
            </a:xfrm>
            <a:custGeom>
              <a:avLst/>
              <a:gdLst>
                <a:gd name="connsiteX0" fmla="*/ 186302 w 608697"/>
                <a:gd name="connsiteY0" fmla="*/ 63862 h 562124"/>
                <a:gd name="connsiteX1" fmla="*/ 204357 w 608697"/>
                <a:gd name="connsiteY1" fmla="*/ 81889 h 562124"/>
                <a:gd name="connsiteX2" fmla="*/ 186302 w 608697"/>
                <a:gd name="connsiteY2" fmla="*/ 99991 h 562124"/>
                <a:gd name="connsiteX3" fmla="*/ 99759 w 608697"/>
                <a:gd name="connsiteY3" fmla="*/ 186326 h 562124"/>
                <a:gd name="connsiteX4" fmla="*/ 81705 w 608697"/>
                <a:gd name="connsiteY4" fmla="*/ 204428 h 562124"/>
                <a:gd name="connsiteX5" fmla="*/ 63650 w 608697"/>
                <a:gd name="connsiteY5" fmla="*/ 186326 h 562124"/>
                <a:gd name="connsiteX6" fmla="*/ 186302 w 608697"/>
                <a:gd name="connsiteY6" fmla="*/ 63862 h 562124"/>
                <a:gd name="connsiteX7" fmla="*/ 175448 w 608697"/>
                <a:gd name="connsiteY7" fmla="*/ 36129 h 562124"/>
                <a:gd name="connsiteX8" fmla="*/ 36179 w 608697"/>
                <a:gd name="connsiteY8" fmla="*/ 175282 h 562124"/>
                <a:gd name="connsiteX9" fmla="*/ 276226 w 608697"/>
                <a:gd name="connsiteY9" fmla="*/ 490611 h 562124"/>
                <a:gd name="connsiteX10" fmla="*/ 276972 w 608697"/>
                <a:gd name="connsiteY10" fmla="*/ 491356 h 562124"/>
                <a:gd name="connsiteX11" fmla="*/ 304349 w 608697"/>
                <a:gd name="connsiteY11" fmla="*/ 518546 h 562124"/>
                <a:gd name="connsiteX12" fmla="*/ 331725 w 608697"/>
                <a:gd name="connsiteY12" fmla="*/ 491356 h 562124"/>
                <a:gd name="connsiteX13" fmla="*/ 332471 w 608697"/>
                <a:gd name="connsiteY13" fmla="*/ 490611 h 562124"/>
                <a:gd name="connsiteX14" fmla="*/ 572518 w 608697"/>
                <a:gd name="connsiteY14" fmla="*/ 175282 h 562124"/>
                <a:gd name="connsiteX15" fmla="*/ 433249 w 608697"/>
                <a:gd name="connsiteY15" fmla="*/ 36129 h 562124"/>
                <a:gd name="connsiteX16" fmla="*/ 318149 w 608697"/>
                <a:gd name="connsiteY16" fmla="*/ 89764 h 562124"/>
                <a:gd name="connsiteX17" fmla="*/ 304349 w 608697"/>
                <a:gd name="connsiteY17" fmla="*/ 96170 h 562124"/>
                <a:gd name="connsiteX18" fmla="*/ 290548 w 608697"/>
                <a:gd name="connsiteY18" fmla="*/ 89764 h 562124"/>
                <a:gd name="connsiteX19" fmla="*/ 175448 w 608697"/>
                <a:gd name="connsiteY19" fmla="*/ 36129 h 562124"/>
                <a:gd name="connsiteX20" fmla="*/ 175448 w 608697"/>
                <a:gd name="connsiteY20" fmla="*/ 0 h 562124"/>
                <a:gd name="connsiteX21" fmla="*/ 304349 w 608697"/>
                <a:gd name="connsiteY21" fmla="*/ 51847 h 562124"/>
                <a:gd name="connsiteX22" fmla="*/ 433249 w 608697"/>
                <a:gd name="connsiteY22" fmla="*/ 0 h 562124"/>
                <a:gd name="connsiteX23" fmla="*/ 608697 w 608697"/>
                <a:gd name="connsiteY23" fmla="*/ 175282 h 562124"/>
                <a:gd name="connsiteX24" fmla="*/ 537309 w 608697"/>
                <a:gd name="connsiteY24" fmla="*/ 342593 h 562124"/>
                <a:gd name="connsiteX25" fmla="*/ 356864 w 608697"/>
                <a:gd name="connsiteY25" fmla="*/ 517354 h 562124"/>
                <a:gd name="connsiteX26" fmla="*/ 317104 w 608697"/>
                <a:gd name="connsiteY26" fmla="*/ 556835 h 562124"/>
                <a:gd name="connsiteX27" fmla="*/ 304349 w 608697"/>
                <a:gd name="connsiteY27" fmla="*/ 562124 h 562124"/>
                <a:gd name="connsiteX28" fmla="*/ 291593 w 608697"/>
                <a:gd name="connsiteY28" fmla="*/ 556835 h 562124"/>
                <a:gd name="connsiteX29" fmla="*/ 251834 w 608697"/>
                <a:gd name="connsiteY29" fmla="*/ 517354 h 562124"/>
                <a:gd name="connsiteX30" fmla="*/ 71388 w 608697"/>
                <a:gd name="connsiteY30" fmla="*/ 342593 h 562124"/>
                <a:gd name="connsiteX31" fmla="*/ 0 w 608697"/>
                <a:gd name="connsiteY31" fmla="*/ 175282 h 562124"/>
                <a:gd name="connsiteX32" fmla="*/ 175448 w 608697"/>
                <a:gd name="connsiteY32" fmla="*/ 0 h 562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608697" h="562124">
                  <a:moveTo>
                    <a:pt x="186302" y="63862"/>
                  </a:moveTo>
                  <a:cubicBezTo>
                    <a:pt x="196225" y="63862"/>
                    <a:pt x="204357" y="71907"/>
                    <a:pt x="204357" y="81889"/>
                  </a:cubicBezTo>
                  <a:cubicBezTo>
                    <a:pt x="204357" y="91871"/>
                    <a:pt x="196300" y="99991"/>
                    <a:pt x="186302" y="99991"/>
                  </a:cubicBezTo>
                  <a:cubicBezTo>
                    <a:pt x="137808" y="99991"/>
                    <a:pt x="99759" y="137907"/>
                    <a:pt x="99759" y="186326"/>
                  </a:cubicBezTo>
                  <a:cubicBezTo>
                    <a:pt x="99759" y="196308"/>
                    <a:pt x="91702" y="204428"/>
                    <a:pt x="81705" y="204428"/>
                  </a:cubicBezTo>
                  <a:cubicBezTo>
                    <a:pt x="71708" y="204428"/>
                    <a:pt x="63650" y="196308"/>
                    <a:pt x="63650" y="186326"/>
                  </a:cubicBezTo>
                  <a:cubicBezTo>
                    <a:pt x="63650" y="117645"/>
                    <a:pt x="117516" y="63862"/>
                    <a:pt x="186302" y="63862"/>
                  </a:cubicBezTo>
                  <a:close/>
                  <a:moveTo>
                    <a:pt x="175448" y="36129"/>
                  </a:moveTo>
                  <a:cubicBezTo>
                    <a:pt x="97347" y="36129"/>
                    <a:pt x="36179" y="97213"/>
                    <a:pt x="36179" y="175282"/>
                  </a:cubicBezTo>
                  <a:cubicBezTo>
                    <a:pt x="36179" y="273687"/>
                    <a:pt x="122933" y="355182"/>
                    <a:pt x="276226" y="490611"/>
                  </a:cubicBezTo>
                  <a:cubicBezTo>
                    <a:pt x="276450" y="490834"/>
                    <a:pt x="276748" y="491132"/>
                    <a:pt x="276972" y="491356"/>
                  </a:cubicBezTo>
                  <a:lnTo>
                    <a:pt x="304349" y="518546"/>
                  </a:lnTo>
                  <a:lnTo>
                    <a:pt x="331725" y="491356"/>
                  </a:lnTo>
                  <a:cubicBezTo>
                    <a:pt x="331949" y="491132"/>
                    <a:pt x="332247" y="490834"/>
                    <a:pt x="332471" y="490611"/>
                  </a:cubicBezTo>
                  <a:cubicBezTo>
                    <a:pt x="485764" y="355182"/>
                    <a:pt x="572518" y="273762"/>
                    <a:pt x="572518" y="175282"/>
                  </a:cubicBezTo>
                  <a:cubicBezTo>
                    <a:pt x="572518" y="97213"/>
                    <a:pt x="511350" y="36129"/>
                    <a:pt x="433249" y="36129"/>
                  </a:cubicBezTo>
                  <a:cubicBezTo>
                    <a:pt x="390282" y="36129"/>
                    <a:pt x="346196" y="56689"/>
                    <a:pt x="318149" y="89764"/>
                  </a:cubicBezTo>
                  <a:cubicBezTo>
                    <a:pt x="314717" y="93861"/>
                    <a:pt x="309645" y="96170"/>
                    <a:pt x="304349" y="96170"/>
                  </a:cubicBezTo>
                  <a:cubicBezTo>
                    <a:pt x="299052" y="96170"/>
                    <a:pt x="293980" y="93861"/>
                    <a:pt x="290548" y="89764"/>
                  </a:cubicBezTo>
                  <a:cubicBezTo>
                    <a:pt x="262501" y="56689"/>
                    <a:pt x="218415" y="36129"/>
                    <a:pt x="175448" y="36129"/>
                  </a:cubicBezTo>
                  <a:close/>
                  <a:moveTo>
                    <a:pt x="175448" y="0"/>
                  </a:moveTo>
                  <a:cubicBezTo>
                    <a:pt x="222891" y="0"/>
                    <a:pt x="269736" y="19145"/>
                    <a:pt x="304349" y="51847"/>
                  </a:cubicBezTo>
                  <a:cubicBezTo>
                    <a:pt x="338961" y="19145"/>
                    <a:pt x="385807" y="0"/>
                    <a:pt x="433249" y="0"/>
                  </a:cubicBezTo>
                  <a:cubicBezTo>
                    <a:pt x="531640" y="0"/>
                    <a:pt x="608697" y="77026"/>
                    <a:pt x="608697" y="175282"/>
                  </a:cubicBezTo>
                  <a:cubicBezTo>
                    <a:pt x="608697" y="230258"/>
                    <a:pt x="586020" y="283446"/>
                    <a:pt x="537309" y="342593"/>
                  </a:cubicBezTo>
                  <a:cubicBezTo>
                    <a:pt x="494865" y="394291"/>
                    <a:pt x="435711" y="447628"/>
                    <a:pt x="356864" y="517354"/>
                  </a:cubicBezTo>
                  <a:lnTo>
                    <a:pt x="317104" y="556835"/>
                  </a:lnTo>
                  <a:cubicBezTo>
                    <a:pt x="313598" y="560336"/>
                    <a:pt x="308973" y="562124"/>
                    <a:pt x="304349" y="562124"/>
                  </a:cubicBezTo>
                  <a:cubicBezTo>
                    <a:pt x="299724" y="562124"/>
                    <a:pt x="295099" y="560336"/>
                    <a:pt x="291593" y="556835"/>
                  </a:cubicBezTo>
                  <a:lnTo>
                    <a:pt x="251834" y="517354"/>
                  </a:lnTo>
                  <a:cubicBezTo>
                    <a:pt x="172986" y="447628"/>
                    <a:pt x="113832" y="394291"/>
                    <a:pt x="71388" y="342593"/>
                  </a:cubicBezTo>
                  <a:cubicBezTo>
                    <a:pt x="22677" y="283446"/>
                    <a:pt x="0" y="230258"/>
                    <a:pt x="0" y="175282"/>
                  </a:cubicBezTo>
                  <a:cubicBezTo>
                    <a:pt x="0" y="77026"/>
                    <a:pt x="77057" y="0"/>
                    <a:pt x="175448" y="0"/>
                  </a:cubicBezTo>
                  <a:close/>
                </a:path>
              </a:pathLst>
            </a:custGeom>
            <a:gradFill>
              <a:gsLst>
                <a:gs pos="0">
                  <a:srgbClr val="FF9409"/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A858B413-889F-4818-833A-0BD0B9EE53CE}"/>
              </a:ext>
            </a:extLst>
          </p:cNvPr>
          <p:cNvGrpSpPr/>
          <p:nvPr/>
        </p:nvGrpSpPr>
        <p:grpSpPr>
          <a:xfrm>
            <a:off x="6538646" y="5001275"/>
            <a:ext cx="410106" cy="410106"/>
            <a:chOff x="1512475" y="1921865"/>
            <a:chExt cx="748764" cy="748764"/>
          </a:xfrm>
        </p:grpSpPr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55177CB5-0537-4597-8C4D-D0850458E6BC}"/>
                </a:ext>
              </a:extLst>
            </p:cNvPr>
            <p:cNvSpPr/>
            <p:nvPr/>
          </p:nvSpPr>
          <p:spPr>
            <a:xfrm>
              <a:off x="1512475" y="1921865"/>
              <a:ext cx="748764" cy="74876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E04FF20A-8028-4831-9A3F-DA81D115AAA5}"/>
                </a:ext>
              </a:extLst>
            </p:cNvPr>
            <p:cNvSpPr/>
            <p:nvPr/>
          </p:nvSpPr>
          <p:spPr>
            <a:xfrm>
              <a:off x="1579748" y="1989138"/>
              <a:ext cx="614218" cy="6142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8" name="椭圆 20">
              <a:extLst>
                <a:ext uri="{FF2B5EF4-FFF2-40B4-BE49-F238E27FC236}">
                  <a16:creationId xmlns:a16="http://schemas.microsoft.com/office/drawing/2014/main" id="{D0AAB85A-4260-4B91-835D-E13CDC487FFA}"/>
                </a:ext>
              </a:extLst>
            </p:cNvPr>
            <p:cNvSpPr/>
            <p:nvPr/>
          </p:nvSpPr>
          <p:spPr>
            <a:xfrm>
              <a:off x="1706789" y="2117810"/>
              <a:ext cx="360136" cy="356873"/>
            </a:xfrm>
            <a:custGeom>
              <a:avLst/>
              <a:gdLst>
                <a:gd name="T0" fmla="*/ 6848 w 6914"/>
                <a:gd name="T1" fmla="*/ 2638 h 6861"/>
                <a:gd name="T2" fmla="*/ 6360 w 6914"/>
                <a:gd name="T3" fmla="*/ 2276 h 6861"/>
                <a:gd name="T4" fmla="*/ 4507 w 6914"/>
                <a:gd name="T5" fmla="*/ 2276 h 6861"/>
                <a:gd name="T6" fmla="*/ 3944 w 6914"/>
                <a:gd name="T7" fmla="*/ 360 h 6861"/>
                <a:gd name="T8" fmla="*/ 3459 w 6914"/>
                <a:gd name="T9" fmla="*/ 0 h 6861"/>
                <a:gd name="T10" fmla="*/ 2970 w 6914"/>
                <a:gd name="T11" fmla="*/ 357 h 6861"/>
                <a:gd name="T12" fmla="*/ 2389 w 6914"/>
                <a:gd name="T13" fmla="*/ 2276 h 6861"/>
                <a:gd name="T14" fmla="*/ 554 w 6914"/>
                <a:gd name="T15" fmla="*/ 2276 h 6861"/>
                <a:gd name="T16" fmla="*/ 65 w 6914"/>
                <a:gd name="T17" fmla="*/ 2639 h 6861"/>
                <a:gd name="T18" fmla="*/ 266 w 6914"/>
                <a:gd name="T19" fmla="*/ 3207 h 6861"/>
                <a:gd name="T20" fmla="*/ 1767 w 6914"/>
                <a:gd name="T21" fmla="*/ 4329 h 6861"/>
                <a:gd name="T22" fmla="*/ 1186 w 6914"/>
                <a:gd name="T23" fmla="*/ 6162 h 6861"/>
                <a:gd name="T24" fmla="*/ 1382 w 6914"/>
                <a:gd name="T25" fmla="*/ 6736 h 6861"/>
                <a:gd name="T26" fmla="*/ 1983 w 6914"/>
                <a:gd name="T27" fmla="*/ 6722 h 6861"/>
                <a:gd name="T28" fmla="*/ 3119 w 6914"/>
                <a:gd name="T29" fmla="*/ 5944 h 6861"/>
                <a:gd name="T30" fmla="*/ 3149 w 6914"/>
                <a:gd name="T31" fmla="*/ 5786 h 6861"/>
                <a:gd name="T32" fmla="*/ 2991 w 6914"/>
                <a:gd name="T33" fmla="*/ 5757 h 6861"/>
                <a:gd name="T34" fmla="*/ 1848 w 6914"/>
                <a:gd name="T35" fmla="*/ 6539 h 6861"/>
                <a:gd name="T36" fmla="*/ 1512 w 6914"/>
                <a:gd name="T37" fmla="*/ 6549 h 6861"/>
                <a:gd name="T38" fmla="*/ 1403 w 6914"/>
                <a:gd name="T39" fmla="*/ 6231 h 6861"/>
                <a:gd name="T40" fmla="*/ 2008 w 6914"/>
                <a:gd name="T41" fmla="*/ 4321 h 6861"/>
                <a:gd name="T42" fmla="*/ 1968 w 6914"/>
                <a:gd name="T43" fmla="*/ 4195 h 6861"/>
                <a:gd name="T44" fmla="*/ 397 w 6914"/>
                <a:gd name="T45" fmla="*/ 3021 h 6861"/>
                <a:gd name="T46" fmla="*/ 283 w 6914"/>
                <a:gd name="T47" fmla="*/ 2704 h 6861"/>
                <a:gd name="T48" fmla="*/ 554 w 6914"/>
                <a:gd name="T49" fmla="*/ 2504 h 6861"/>
                <a:gd name="T50" fmla="*/ 2473 w 6914"/>
                <a:gd name="T51" fmla="*/ 2504 h 6861"/>
                <a:gd name="T52" fmla="*/ 2582 w 6914"/>
                <a:gd name="T53" fmla="*/ 2423 h 6861"/>
                <a:gd name="T54" fmla="*/ 3187 w 6914"/>
                <a:gd name="T55" fmla="*/ 425 h 6861"/>
                <a:gd name="T56" fmla="*/ 3458 w 6914"/>
                <a:gd name="T57" fmla="*/ 228 h 6861"/>
                <a:gd name="T58" fmla="*/ 3727 w 6914"/>
                <a:gd name="T59" fmla="*/ 426 h 6861"/>
                <a:gd name="T60" fmla="*/ 4313 w 6914"/>
                <a:gd name="T61" fmla="*/ 2422 h 6861"/>
                <a:gd name="T62" fmla="*/ 4422 w 6914"/>
                <a:gd name="T63" fmla="*/ 2504 h 6861"/>
                <a:gd name="T64" fmla="*/ 6360 w 6914"/>
                <a:gd name="T65" fmla="*/ 2504 h 6861"/>
                <a:gd name="T66" fmla="*/ 6631 w 6914"/>
                <a:gd name="T67" fmla="*/ 2704 h 6861"/>
                <a:gd name="T68" fmla="*/ 6512 w 6914"/>
                <a:gd name="T69" fmla="*/ 3025 h 6861"/>
                <a:gd name="T70" fmla="*/ 4946 w 6914"/>
                <a:gd name="T71" fmla="*/ 4195 h 6861"/>
                <a:gd name="T72" fmla="*/ 4906 w 6914"/>
                <a:gd name="T73" fmla="*/ 4321 h 6861"/>
                <a:gd name="T74" fmla="*/ 5510 w 6914"/>
                <a:gd name="T75" fmla="*/ 6231 h 6861"/>
                <a:gd name="T76" fmla="*/ 5402 w 6914"/>
                <a:gd name="T77" fmla="*/ 6549 h 6861"/>
                <a:gd name="T78" fmla="*/ 5059 w 6914"/>
                <a:gd name="T79" fmla="*/ 6534 h 6861"/>
                <a:gd name="T80" fmla="*/ 3182 w 6914"/>
                <a:gd name="T81" fmla="*/ 5254 h 6861"/>
                <a:gd name="T82" fmla="*/ 3024 w 6914"/>
                <a:gd name="T83" fmla="*/ 5284 h 6861"/>
                <a:gd name="T84" fmla="*/ 3054 w 6914"/>
                <a:gd name="T85" fmla="*/ 5442 h 6861"/>
                <a:gd name="T86" fmla="*/ 4925 w 6914"/>
                <a:gd name="T87" fmla="*/ 6717 h 6861"/>
                <a:gd name="T88" fmla="*/ 5241 w 6914"/>
                <a:gd name="T89" fmla="*/ 6827 h 6861"/>
                <a:gd name="T90" fmla="*/ 5531 w 6914"/>
                <a:gd name="T91" fmla="*/ 6736 h 6861"/>
                <a:gd name="T92" fmla="*/ 5727 w 6914"/>
                <a:gd name="T93" fmla="*/ 6162 h 6861"/>
                <a:gd name="T94" fmla="*/ 5147 w 6914"/>
                <a:gd name="T95" fmla="*/ 4329 h 6861"/>
                <a:gd name="T96" fmla="*/ 6643 w 6914"/>
                <a:gd name="T97" fmla="*/ 3211 h 6861"/>
                <a:gd name="T98" fmla="*/ 6848 w 6914"/>
                <a:gd name="T99" fmla="*/ 2638 h 6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6914" h="6861">
                  <a:moveTo>
                    <a:pt x="6848" y="2638"/>
                  </a:moveTo>
                  <a:cubicBezTo>
                    <a:pt x="6783" y="2422"/>
                    <a:pt x="6586" y="2276"/>
                    <a:pt x="6360" y="2276"/>
                  </a:cubicBezTo>
                  <a:lnTo>
                    <a:pt x="4507" y="2276"/>
                  </a:lnTo>
                  <a:lnTo>
                    <a:pt x="3944" y="360"/>
                  </a:lnTo>
                  <a:cubicBezTo>
                    <a:pt x="3878" y="146"/>
                    <a:pt x="3683" y="1"/>
                    <a:pt x="3459" y="0"/>
                  </a:cubicBezTo>
                  <a:cubicBezTo>
                    <a:pt x="3234" y="0"/>
                    <a:pt x="3038" y="143"/>
                    <a:pt x="2970" y="357"/>
                  </a:cubicBezTo>
                  <a:lnTo>
                    <a:pt x="2389" y="2276"/>
                  </a:lnTo>
                  <a:lnTo>
                    <a:pt x="554" y="2276"/>
                  </a:lnTo>
                  <a:cubicBezTo>
                    <a:pt x="327" y="2276"/>
                    <a:pt x="131" y="2422"/>
                    <a:pt x="65" y="2639"/>
                  </a:cubicBezTo>
                  <a:cubicBezTo>
                    <a:pt x="0" y="2855"/>
                    <a:pt x="82" y="3085"/>
                    <a:pt x="266" y="3207"/>
                  </a:cubicBezTo>
                  <a:lnTo>
                    <a:pt x="1767" y="4329"/>
                  </a:lnTo>
                  <a:lnTo>
                    <a:pt x="1186" y="6162"/>
                  </a:lnTo>
                  <a:cubicBezTo>
                    <a:pt x="1118" y="6377"/>
                    <a:pt x="1196" y="6608"/>
                    <a:pt x="1382" y="6736"/>
                  </a:cubicBezTo>
                  <a:cubicBezTo>
                    <a:pt x="1562" y="6861"/>
                    <a:pt x="1823" y="6849"/>
                    <a:pt x="1983" y="6722"/>
                  </a:cubicBezTo>
                  <a:lnTo>
                    <a:pt x="3119" y="5944"/>
                  </a:lnTo>
                  <a:cubicBezTo>
                    <a:pt x="3171" y="5909"/>
                    <a:pt x="3184" y="5838"/>
                    <a:pt x="3149" y="5786"/>
                  </a:cubicBezTo>
                  <a:cubicBezTo>
                    <a:pt x="3113" y="5735"/>
                    <a:pt x="3043" y="5721"/>
                    <a:pt x="2991" y="5757"/>
                  </a:cubicBezTo>
                  <a:lnTo>
                    <a:pt x="1848" y="6539"/>
                  </a:lnTo>
                  <a:cubicBezTo>
                    <a:pt x="1753" y="6614"/>
                    <a:pt x="1611" y="6618"/>
                    <a:pt x="1512" y="6549"/>
                  </a:cubicBezTo>
                  <a:cubicBezTo>
                    <a:pt x="1409" y="6478"/>
                    <a:pt x="1365" y="6350"/>
                    <a:pt x="1403" y="6231"/>
                  </a:cubicBezTo>
                  <a:lnTo>
                    <a:pt x="2008" y="4321"/>
                  </a:lnTo>
                  <a:cubicBezTo>
                    <a:pt x="2023" y="4275"/>
                    <a:pt x="2006" y="4224"/>
                    <a:pt x="1968" y="4195"/>
                  </a:cubicBezTo>
                  <a:lnTo>
                    <a:pt x="397" y="3021"/>
                  </a:lnTo>
                  <a:cubicBezTo>
                    <a:pt x="293" y="2952"/>
                    <a:pt x="247" y="2825"/>
                    <a:pt x="283" y="2704"/>
                  </a:cubicBezTo>
                  <a:cubicBezTo>
                    <a:pt x="319" y="2584"/>
                    <a:pt x="428" y="2504"/>
                    <a:pt x="554" y="2504"/>
                  </a:cubicBezTo>
                  <a:lnTo>
                    <a:pt x="2473" y="2504"/>
                  </a:lnTo>
                  <a:cubicBezTo>
                    <a:pt x="2523" y="2504"/>
                    <a:pt x="2567" y="2471"/>
                    <a:pt x="2582" y="2423"/>
                  </a:cubicBezTo>
                  <a:lnTo>
                    <a:pt x="3187" y="425"/>
                  </a:lnTo>
                  <a:cubicBezTo>
                    <a:pt x="3225" y="307"/>
                    <a:pt x="3334" y="228"/>
                    <a:pt x="3458" y="228"/>
                  </a:cubicBezTo>
                  <a:cubicBezTo>
                    <a:pt x="3582" y="229"/>
                    <a:pt x="3690" y="309"/>
                    <a:pt x="3727" y="426"/>
                  </a:cubicBezTo>
                  <a:lnTo>
                    <a:pt x="4313" y="2422"/>
                  </a:lnTo>
                  <a:cubicBezTo>
                    <a:pt x="4327" y="2470"/>
                    <a:pt x="4372" y="2504"/>
                    <a:pt x="4422" y="2504"/>
                  </a:cubicBezTo>
                  <a:lnTo>
                    <a:pt x="6360" y="2504"/>
                  </a:lnTo>
                  <a:cubicBezTo>
                    <a:pt x="6485" y="2504"/>
                    <a:pt x="6594" y="2584"/>
                    <a:pt x="6631" y="2704"/>
                  </a:cubicBezTo>
                  <a:cubicBezTo>
                    <a:pt x="6667" y="2825"/>
                    <a:pt x="6621" y="2952"/>
                    <a:pt x="6512" y="3025"/>
                  </a:cubicBezTo>
                  <a:lnTo>
                    <a:pt x="4946" y="4195"/>
                  </a:lnTo>
                  <a:cubicBezTo>
                    <a:pt x="4907" y="4224"/>
                    <a:pt x="4891" y="4275"/>
                    <a:pt x="4906" y="4321"/>
                  </a:cubicBezTo>
                  <a:lnTo>
                    <a:pt x="5510" y="6231"/>
                  </a:lnTo>
                  <a:cubicBezTo>
                    <a:pt x="5549" y="6350"/>
                    <a:pt x="5505" y="6478"/>
                    <a:pt x="5402" y="6549"/>
                  </a:cubicBezTo>
                  <a:cubicBezTo>
                    <a:pt x="5303" y="6618"/>
                    <a:pt x="5167" y="6618"/>
                    <a:pt x="5059" y="6534"/>
                  </a:cubicBezTo>
                  <a:lnTo>
                    <a:pt x="3182" y="5254"/>
                  </a:lnTo>
                  <a:cubicBezTo>
                    <a:pt x="3130" y="5219"/>
                    <a:pt x="3059" y="5232"/>
                    <a:pt x="3024" y="5284"/>
                  </a:cubicBezTo>
                  <a:cubicBezTo>
                    <a:pt x="2988" y="5336"/>
                    <a:pt x="3002" y="5407"/>
                    <a:pt x="3054" y="5442"/>
                  </a:cubicBezTo>
                  <a:lnTo>
                    <a:pt x="4925" y="6717"/>
                  </a:lnTo>
                  <a:cubicBezTo>
                    <a:pt x="5014" y="6788"/>
                    <a:pt x="5127" y="6827"/>
                    <a:pt x="5241" y="6827"/>
                  </a:cubicBezTo>
                  <a:cubicBezTo>
                    <a:pt x="5345" y="6827"/>
                    <a:pt x="5446" y="6796"/>
                    <a:pt x="5531" y="6736"/>
                  </a:cubicBezTo>
                  <a:cubicBezTo>
                    <a:pt x="5717" y="6608"/>
                    <a:pt x="5796" y="6377"/>
                    <a:pt x="5727" y="6162"/>
                  </a:cubicBezTo>
                  <a:lnTo>
                    <a:pt x="5147" y="4329"/>
                  </a:lnTo>
                  <a:lnTo>
                    <a:pt x="6643" y="3211"/>
                  </a:lnTo>
                  <a:cubicBezTo>
                    <a:pt x="6831" y="3085"/>
                    <a:pt x="6914" y="2855"/>
                    <a:pt x="6848" y="2638"/>
                  </a:cubicBezTo>
                  <a:close/>
                </a:path>
              </a:pathLst>
            </a:custGeom>
            <a:gradFill>
              <a:gsLst>
                <a:gs pos="0">
                  <a:srgbClr val="FF9409"/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55FC7D0E-4451-4D8A-A899-1559A4F99FB9}"/>
              </a:ext>
            </a:extLst>
          </p:cNvPr>
          <p:cNvGrpSpPr/>
          <p:nvPr/>
        </p:nvGrpSpPr>
        <p:grpSpPr>
          <a:xfrm>
            <a:off x="8431872" y="5001275"/>
            <a:ext cx="410106" cy="410106"/>
            <a:chOff x="1512475" y="1921865"/>
            <a:chExt cx="748764" cy="748764"/>
          </a:xfrm>
        </p:grpSpPr>
        <p:sp>
          <p:nvSpPr>
            <p:cNvPr id="62" name="椭圆 61">
              <a:extLst>
                <a:ext uri="{FF2B5EF4-FFF2-40B4-BE49-F238E27FC236}">
                  <a16:creationId xmlns:a16="http://schemas.microsoft.com/office/drawing/2014/main" id="{F281B0A8-4BBC-4AAA-8F7D-E8E8EAE75D09}"/>
                </a:ext>
              </a:extLst>
            </p:cNvPr>
            <p:cNvSpPr/>
            <p:nvPr/>
          </p:nvSpPr>
          <p:spPr>
            <a:xfrm>
              <a:off x="1512475" y="1921865"/>
              <a:ext cx="748764" cy="74876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3" name="椭圆 62">
              <a:extLst>
                <a:ext uri="{FF2B5EF4-FFF2-40B4-BE49-F238E27FC236}">
                  <a16:creationId xmlns:a16="http://schemas.microsoft.com/office/drawing/2014/main" id="{7F85167D-B69B-4BE1-8B7B-001E7B23CF35}"/>
                </a:ext>
              </a:extLst>
            </p:cNvPr>
            <p:cNvSpPr/>
            <p:nvPr/>
          </p:nvSpPr>
          <p:spPr>
            <a:xfrm>
              <a:off x="1579748" y="1989138"/>
              <a:ext cx="614218" cy="6142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4" name="椭圆 26">
              <a:extLst>
                <a:ext uri="{FF2B5EF4-FFF2-40B4-BE49-F238E27FC236}">
                  <a16:creationId xmlns:a16="http://schemas.microsoft.com/office/drawing/2014/main" id="{04B97B14-336F-4957-9576-F666C0962E1A}"/>
                </a:ext>
              </a:extLst>
            </p:cNvPr>
            <p:cNvSpPr/>
            <p:nvPr/>
          </p:nvSpPr>
          <p:spPr>
            <a:xfrm>
              <a:off x="1712619" y="2116179"/>
              <a:ext cx="348475" cy="360136"/>
            </a:xfrm>
            <a:custGeom>
              <a:avLst/>
              <a:gdLst>
                <a:gd name="T0" fmla="*/ 743 w 743"/>
                <a:gd name="T1" fmla="*/ 27 h 769"/>
                <a:gd name="T2" fmla="*/ 736 w 743"/>
                <a:gd name="T3" fmla="*/ 8 h 769"/>
                <a:gd name="T4" fmla="*/ 717 w 743"/>
                <a:gd name="T5" fmla="*/ 0 h 769"/>
                <a:gd name="T6" fmla="*/ 599 w 743"/>
                <a:gd name="T7" fmla="*/ 0 h 769"/>
                <a:gd name="T8" fmla="*/ 591 w 743"/>
                <a:gd name="T9" fmla="*/ 1 h 769"/>
                <a:gd name="T10" fmla="*/ 569 w 743"/>
                <a:gd name="T11" fmla="*/ 1 h 769"/>
                <a:gd name="T12" fmla="*/ 555 w 743"/>
                <a:gd name="T13" fmla="*/ 2 h 769"/>
                <a:gd name="T14" fmla="*/ 184 w 743"/>
                <a:gd name="T15" fmla="*/ 2 h 769"/>
                <a:gd name="T16" fmla="*/ 171 w 743"/>
                <a:gd name="T17" fmla="*/ 1 h 769"/>
                <a:gd name="T18" fmla="*/ 152 w 743"/>
                <a:gd name="T19" fmla="*/ 1 h 769"/>
                <a:gd name="T20" fmla="*/ 144 w 743"/>
                <a:gd name="T21" fmla="*/ 0 h 769"/>
                <a:gd name="T22" fmla="*/ 26 w 743"/>
                <a:gd name="T23" fmla="*/ 0 h 769"/>
                <a:gd name="T24" fmla="*/ 8 w 743"/>
                <a:gd name="T25" fmla="*/ 8 h 769"/>
                <a:gd name="T26" fmla="*/ 0 w 743"/>
                <a:gd name="T27" fmla="*/ 27 h 769"/>
                <a:gd name="T28" fmla="*/ 118 w 743"/>
                <a:gd name="T29" fmla="*/ 266 h 769"/>
                <a:gd name="T30" fmla="*/ 118 w 743"/>
                <a:gd name="T31" fmla="*/ 267 h 769"/>
                <a:gd name="T32" fmla="*/ 118 w 743"/>
                <a:gd name="T33" fmla="*/ 270 h 769"/>
                <a:gd name="T34" fmla="*/ 342 w 743"/>
                <a:gd name="T35" fmla="*/ 511 h 769"/>
                <a:gd name="T36" fmla="*/ 342 w 743"/>
                <a:gd name="T37" fmla="*/ 713 h 769"/>
                <a:gd name="T38" fmla="*/ 242 w 743"/>
                <a:gd name="T39" fmla="*/ 713 h 769"/>
                <a:gd name="T40" fmla="*/ 228 w 743"/>
                <a:gd name="T41" fmla="*/ 727 h 769"/>
                <a:gd name="T42" fmla="*/ 228 w 743"/>
                <a:gd name="T43" fmla="*/ 756 h 769"/>
                <a:gd name="T44" fmla="*/ 242 w 743"/>
                <a:gd name="T45" fmla="*/ 769 h 769"/>
                <a:gd name="T46" fmla="*/ 498 w 743"/>
                <a:gd name="T47" fmla="*/ 769 h 769"/>
                <a:gd name="T48" fmla="*/ 511 w 743"/>
                <a:gd name="T49" fmla="*/ 756 h 769"/>
                <a:gd name="T50" fmla="*/ 511 w 743"/>
                <a:gd name="T51" fmla="*/ 727 h 769"/>
                <a:gd name="T52" fmla="*/ 498 w 743"/>
                <a:gd name="T53" fmla="*/ 713 h 769"/>
                <a:gd name="T54" fmla="*/ 398 w 743"/>
                <a:gd name="T55" fmla="*/ 713 h 769"/>
                <a:gd name="T56" fmla="*/ 398 w 743"/>
                <a:gd name="T57" fmla="*/ 511 h 769"/>
                <a:gd name="T58" fmla="*/ 621 w 743"/>
                <a:gd name="T59" fmla="*/ 279 h 769"/>
                <a:gd name="T60" fmla="*/ 623 w 743"/>
                <a:gd name="T61" fmla="*/ 271 h 769"/>
                <a:gd name="T62" fmla="*/ 623 w 743"/>
                <a:gd name="T63" fmla="*/ 266 h 769"/>
                <a:gd name="T64" fmla="*/ 743 w 743"/>
                <a:gd name="T65" fmla="*/ 27 h 769"/>
                <a:gd name="T66" fmla="*/ 370 w 743"/>
                <a:gd name="T67" fmla="*/ 457 h 769"/>
                <a:gd name="T68" fmla="*/ 174 w 743"/>
                <a:gd name="T69" fmla="*/ 261 h 769"/>
                <a:gd name="T70" fmla="*/ 174 w 743"/>
                <a:gd name="T71" fmla="*/ 58 h 769"/>
                <a:gd name="T72" fmla="*/ 566 w 743"/>
                <a:gd name="T73" fmla="*/ 58 h 769"/>
                <a:gd name="T74" fmla="*/ 566 w 743"/>
                <a:gd name="T75" fmla="*/ 261 h 769"/>
                <a:gd name="T76" fmla="*/ 370 w 743"/>
                <a:gd name="T77" fmla="*/ 457 h 769"/>
                <a:gd name="T78" fmla="*/ 118 w 743"/>
                <a:gd name="T79" fmla="*/ 209 h 769"/>
                <a:gd name="T80" fmla="*/ 55 w 743"/>
                <a:gd name="T81" fmla="*/ 53 h 769"/>
                <a:gd name="T82" fmla="*/ 118 w 743"/>
                <a:gd name="T83" fmla="*/ 53 h 769"/>
                <a:gd name="T84" fmla="*/ 118 w 743"/>
                <a:gd name="T85" fmla="*/ 209 h 769"/>
                <a:gd name="T86" fmla="*/ 626 w 743"/>
                <a:gd name="T87" fmla="*/ 209 h 769"/>
                <a:gd name="T88" fmla="*/ 626 w 743"/>
                <a:gd name="T89" fmla="*/ 53 h 769"/>
                <a:gd name="T90" fmla="*/ 688 w 743"/>
                <a:gd name="T91" fmla="*/ 53 h 769"/>
                <a:gd name="T92" fmla="*/ 626 w 743"/>
                <a:gd name="T93" fmla="*/ 209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43" h="769">
                  <a:moveTo>
                    <a:pt x="743" y="27"/>
                  </a:moveTo>
                  <a:cubicBezTo>
                    <a:pt x="743" y="20"/>
                    <a:pt x="741" y="13"/>
                    <a:pt x="736" y="8"/>
                  </a:cubicBezTo>
                  <a:cubicBezTo>
                    <a:pt x="731" y="3"/>
                    <a:pt x="724" y="0"/>
                    <a:pt x="717" y="0"/>
                  </a:cubicBezTo>
                  <a:lnTo>
                    <a:pt x="599" y="0"/>
                  </a:lnTo>
                  <a:cubicBezTo>
                    <a:pt x="596" y="0"/>
                    <a:pt x="594" y="0"/>
                    <a:pt x="591" y="1"/>
                  </a:cubicBezTo>
                  <a:lnTo>
                    <a:pt x="569" y="1"/>
                  </a:lnTo>
                  <a:cubicBezTo>
                    <a:pt x="565" y="1"/>
                    <a:pt x="560" y="1"/>
                    <a:pt x="555" y="2"/>
                  </a:cubicBezTo>
                  <a:lnTo>
                    <a:pt x="184" y="2"/>
                  </a:lnTo>
                  <a:cubicBezTo>
                    <a:pt x="179" y="1"/>
                    <a:pt x="175" y="1"/>
                    <a:pt x="171" y="1"/>
                  </a:cubicBezTo>
                  <a:lnTo>
                    <a:pt x="152" y="1"/>
                  </a:lnTo>
                  <a:cubicBezTo>
                    <a:pt x="149" y="0"/>
                    <a:pt x="147" y="0"/>
                    <a:pt x="144" y="0"/>
                  </a:cubicBezTo>
                  <a:lnTo>
                    <a:pt x="26" y="0"/>
                  </a:lnTo>
                  <a:cubicBezTo>
                    <a:pt x="19" y="0"/>
                    <a:pt x="13" y="3"/>
                    <a:pt x="8" y="8"/>
                  </a:cubicBezTo>
                  <a:cubicBezTo>
                    <a:pt x="2" y="13"/>
                    <a:pt x="0" y="20"/>
                    <a:pt x="0" y="27"/>
                  </a:cubicBezTo>
                  <a:cubicBezTo>
                    <a:pt x="0" y="36"/>
                    <a:pt x="3" y="239"/>
                    <a:pt x="118" y="266"/>
                  </a:cubicBezTo>
                  <a:lnTo>
                    <a:pt x="118" y="267"/>
                  </a:lnTo>
                  <a:cubicBezTo>
                    <a:pt x="118" y="268"/>
                    <a:pt x="118" y="269"/>
                    <a:pt x="118" y="270"/>
                  </a:cubicBezTo>
                  <a:cubicBezTo>
                    <a:pt x="123" y="394"/>
                    <a:pt x="220" y="497"/>
                    <a:pt x="342" y="511"/>
                  </a:cubicBezTo>
                  <a:lnTo>
                    <a:pt x="342" y="713"/>
                  </a:lnTo>
                  <a:lnTo>
                    <a:pt x="242" y="713"/>
                  </a:lnTo>
                  <a:cubicBezTo>
                    <a:pt x="234" y="713"/>
                    <a:pt x="228" y="719"/>
                    <a:pt x="228" y="727"/>
                  </a:cubicBezTo>
                  <a:lnTo>
                    <a:pt x="228" y="756"/>
                  </a:lnTo>
                  <a:cubicBezTo>
                    <a:pt x="228" y="763"/>
                    <a:pt x="234" y="769"/>
                    <a:pt x="242" y="769"/>
                  </a:cubicBezTo>
                  <a:lnTo>
                    <a:pt x="498" y="769"/>
                  </a:lnTo>
                  <a:cubicBezTo>
                    <a:pt x="505" y="769"/>
                    <a:pt x="511" y="763"/>
                    <a:pt x="511" y="756"/>
                  </a:cubicBezTo>
                  <a:lnTo>
                    <a:pt x="511" y="727"/>
                  </a:lnTo>
                  <a:cubicBezTo>
                    <a:pt x="511" y="719"/>
                    <a:pt x="505" y="713"/>
                    <a:pt x="498" y="713"/>
                  </a:cubicBezTo>
                  <a:lnTo>
                    <a:pt x="398" y="713"/>
                  </a:lnTo>
                  <a:lnTo>
                    <a:pt x="398" y="511"/>
                  </a:lnTo>
                  <a:cubicBezTo>
                    <a:pt x="519" y="498"/>
                    <a:pt x="612" y="401"/>
                    <a:pt x="621" y="279"/>
                  </a:cubicBezTo>
                  <a:cubicBezTo>
                    <a:pt x="622" y="277"/>
                    <a:pt x="623" y="274"/>
                    <a:pt x="623" y="271"/>
                  </a:cubicBezTo>
                  <a:lnTo>
                    <a:pt x="623" y="266"/>
                  </a:lnTo>
                  <a:cubicBezTo>
                    <a:pt x="740" y="242"/>
                    <a:pt x="743" y="36"/>
                    <a:pt x="743" y="27"/>
                  </a:cubicBezTo>
                  <a:close/>
                  <a:moveTo>
                    <a:pt x="370" y="457"/>
                  </a:moveTo>
                  <a:cubicBezTo>
                    <a:pt x="262" y="457"/>
                    <a:pt x="174" y="369"/>
                    <a:pt x="174" y="261"/>
                  </a:cubicBezTo>
                  <a:lnTo>
                    <a:pt x="174" y="58"/>
                  </a:lnTo>
                  <a:lnTo>
                    <a:pt x="566" y="58"/>
                  </a:lnTo>
                  <a:lnTo>
                    <a:pt x="566" y="261"/>
                  </a:lnTo>
                  <a:cubicBezTo>
                    <a:pt x="566" y="369"/>
                    <a:pt x="478" y="457"/>
                    <a:pt x="370" y="457"/>
                  </a:cubicBezTo>
                  <a:close/>
                  <a:moveTo>
                    <a:pt x="118" y="209"/>
                  </a:moveTo>
                  <a:cubicBezTo>
                    <a:pt x="73" y="184"/>
                    <a:pt x="59" y="98"/>
                    <a:pt x="55" y="53"/>
                  </a:cubicBezTo>
                  <a:lnTo>
                    <a:pt x="118" y="53"/>
                  </a:lnTo>
                  <a:lnTo>
                    <a:pt x="118" y="209"/>
                  </a:lnTo>
                  <a:close/>
                  <a:moveTo>
                    <a:pt x="626" y="209"/>
                  </a:moveTo>
                  <a:lnTo>
                    <a:pt x="626" y="53"/>
                  </a:lnTo>
                  <a:lnTo>
                    <a:pt x="688" y="53"/>
                  </a:lnTo>
                  <a:cubicBezTo>
                    <a:pt x="684" y="98"/>
                    <a:pt x="670" y="184"/>
                    <a:pt x="626" y="209"/>
                  </a:cubicBezTo>
                  <a:close/>
                </a:path>
              </a:pathLst>
            </a:custGeom>
            <a:gradFill>
              <a:gsLst>
                <a:gs pos="0">
                  <a:srgbClr val="FF9409"/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4FDB20E3-7060-4ED7-A25F-7C96E572994B}"/>
              </a:ext>
            </a:extLst>
          </p:cNvPr>
          <p:cNvGrpSpPr/>
          <p:nvPr/>
        </p:nvGrpSpPr>
        <p:grpSpPr>
          <a:xfrm>
            <a:off x="10325100" y="5001275"/>
            <a:ext cx="410106" cy="410106"/>
            <a:chOff x="1512475" y="1921865"/>
            <a:chExt cx="748764" cy="748764"/>
          </a:xfrm>
        </p:grpSpPr>
        <p:sp>
          <p:nvSpPr>
            <p:cNvPr id="68" name="椭圆 67">
              <a:extLst>
                <a:ext uri="{FF2B5EF4-FFF2-40B4-BE49-F238E27FC236}">
                  <a16:creationId xmlns:a16="http://schemas.microsoft.com/office/drawing/2014/main" id="{3B8003F2-470D-4B4E-B1D3-D40423B53344}"/>
                </a:ext>
              </a:extLst>
            </p:cNvPr>
            <p:cNvSpPr/>
            <p:nvPr/>
          </p:nvSpPr>
          <p:spPr>
            <a:xfrm>
              <a:off x="1512475" y="1921865"/>
              <a:ext cx="748764" cy="74876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9" name="椭圆 68">
              <a:extLst>
                <a:ext uri="{FF2B5EF4-FFF2-40B4-BE49-F238E27FC236}">
                  <a16:creationId xmlns:a16="http://schemas.microsoft.com/office/drawing/2014/main" id="{86F08037-A657-4062-8C01-C7DD466F8850}"/>
                </a:ext>
              </a:extLst>
            </p:cNvPr>
            <p:cNvSpPr/>
            <p:nvPr/>
          </p:nvSpPr>
          <p:spPr>
            <a:xfrm>
              <a:off x="1579748" y="1989138"/>
              <a:ext cx="614218" cy="6142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0" name="椭圆 32">
              <a:extLst>
                <a:ext uri="{FF2B5EF4-FFF2-40B4-BE49-F238E27FC236}">
                  <a16:creationId xmlns:a16="http://schemas.microsoft.com/office/drawing/2014/main" id="{751B97F8-EB76-4A14-9EBA-7EBB406B863F}"/>
                </a:ext>
              </a:extLst>
            </p:cNvPr>
            <p:cNvSpPr/>
            <p:nvPr/>
          </p:nvSpPr>
          <p:spPr>
            <a:xfrm>
              <a:off x="1706789" y="2129374"/>
              <a:ext cx="360136" cy="333745"/>
            </a:xfrm>
            <a:custGeom>
              <a:avLst/>
              <a:gdLst>
                <a:gd name="T0" fmla="*/ 5404 w 6827"/>
                <a:gd name="T1" fmla="*/ 0 h 6336"/>
                <a:gd name="T2" fmla="*/ 1422 w 6827"/>
                <a:gd name="T3" fmla="*/ 0 h 6336"/>
                <a:gd name="T4" fmla="*/ 0 w 6827"/>
                <a:gd name="T5" fmla="*/ 1422 h 6336"/>
                <a:gd name="T6" fmla="*/ 0 w 6827"/>
                <a:gd name="T7" fmla="*/ 3698 h 6336"/>
                <a:gd name="T8" fmla="*/ 1422 w 6827"/>
                <a:gd name="T9" fmla="*/ 5120 h 6336"/>
                <a:gd name="T10" fmla="*/ 2276 w 6827"/>
                <a:gd name="T11" fmla="*/ 5120 h 6336"/>
                <a:gd name="T12" fmla="*/ 2560 w 6827"/>
                <a:gd name="T13" fmla="*/ 4836 h 6336"/>
                <a:gd name="T14" fmla="*/ 2276 w 6827"/>
                <a:gd name="T15" fmla="*/ 4551 h 6336"/>
                <a:gd name="T16" fmla="*/ 1422 w 6827"/>
                <a:gd name="T17" fmla="*/ 4551 h 6336"/>
                <a:gd name="T18" fmla="*/ 569 w 6827"/>
                <a:gd name="T19" fmla="*/ 3698 h 6336"/>
                <a:gd name="T20" fmla="*/ 569 w 6827"/>
                <a:gd name="T21" fmla="*/ 1422 h 6336"/>
                <a:gd name="T22" fmla="*/ 1422 w 6827"/>
                <a:gd name="T23" fmla="*/ 569 h 6336"/>
                <a:gd name="T24" fmla="*/ 5404 w 6827"/>
                <a:gd name="T25" fmla="*/ 569 h 6336"/>
                <a:gd name="T26" fmla="*/ 6258 w 6827"/>
                <a:gd name="T27" fmla="*/ 1422 h 6336"/>
                <a:gd name="T28" fmla="*/ 6258 w 6827"/>
                <a:gd name="T29" fmla="*/ 3698 h 6336"/>
                <a:gd name="T30" fmla="*/ 5404 w 6827"/>
                <a:gd name="T31" fmla="*/ 4551 h 6336"/>
                <a:gd name="T32" fmla="*/ 5404 w 6827"/>
                <a:gd name="T33" fmla="*/ 3698 h 6336"/>
                <a:gd name="T34" fmla="*/ 4962 w 6827"/>
                <a:gd name="T35" fmla="*/ 3461 h 6336"/>
                <a:gd name="T36" fmla="*/ 3256 w 6827"/>
                <a:gd name="T37" fmla="*/ 4599 h 6336"/>
                <a:gd name="T38" fmla="*/ 3256 w 6827"/>
                <a:gd name="T39" fmla="*/ 5072 h 6336"/>
                <a:gd name="T40" fmla="*/ 4962 w 6827"/>
                <a:gd name="T41" fmla="*/ 6210 h 6336"/>
                <a:gd name="T42" fmla="*/ 5404 w 6827"/>
                <a:gd name="T43" fmla="*/ 5974 h 6336"/>
                <a:gd name="T44" fmla="*/ 5404 w 6827"/>
                <a:gd name="T45" fmla="*/ 5120 h 6336"/>
                <a:gd name="T46" fmla="*/ 6827 w 6827"/>
                <a:gd name="T47" fmla="*/ 3698 h 6336"/>
                <a:gd name="T48" fmla="*/ 6827 w 6827"/>
                <a:gd name="T49" fmla="*/ 1422 h 6336"/>
                <a:gd name="T50" fmla="*/ 5404 w 6827"/>
                <a:gd name="T51" fmla="*/ 0 h 6336"/>
                <a:gd name="T52" fmla="*/ 4836 w 6827"/>
                <a:gd name="T53" fmla="*/ 5442 h 6336"/>
                <a:gd name="T54" fmla="*/ 3926 w 6827"/>
                <a:gd name="T55" fmla="*/ 4836 h 6336"/>
                <a:gd name="T56" fmla="*/ 4836 w 6827"/>
                <a:gd name="T57" fmla="*/ 4229 h 6336"/>
                <a:gd name="T58" fmla="*/ 4836 w 6827"/>
                <a:gd name="T59" fmla="*/ 5442 h 6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827" h="6336">
                  <a:moveTo>
                    <a:pt x="5404" y="0"/>
                  </a:moveTo>
                  <a:lnTo>
                    <a:pt x="1422" y="0"/>
                  </a:lnTo>
                  <a:cubicBezTo>
                    <a:pt x="637" y="0"/>
                    <a:pt x="0" y="637"/>
                    <a:pt x="0" y="1422"/>
                  </a:cubicBezTo>
                  <a:lnTo>
                    <a:pt x="0" y="3698"/>
                  </a:lnTo>
                  <a:cubicBezTo>
                    <a:pt x="0" y="4483"/>
                    <a:pt x="637" y="5120"/>
                    <a:pt x="1422" y="5120"/>
                  </a:cubicBezTo>
                  <a:lnTo>
                    <a:pt x="2276" y="5120"/>
                  </a:lnTo>
                  <a:cubicBezTo>
                    <a:pt x="2433" y="5120"/>
                    <a:pt x="2560" y="4993"/>
                    <a:pt x="2560" y="4836"/>
                  </a:cubicBezTo>
                  <a:cubicBezTo>
                    <a:pt x="2560" y="4679"/>
                    <a:pt x="2433" y="4551"/>
                    <a:pt x="2276" y="4551"/>
                  </a:cubicBezTo>
                  <a:lnTo>
                    <a:pt x="1422" y="4551"/>
                  </a:lnTo>
                  <a:cubicBezTo>
                    <a:pt x="951" y="4551"/>
                    <a:pt x="569" y="4169"/>
                    <a:pt x="569" y="3698"/>
                  </a:cubicBezTo>
                  <a:lnTo>
                    <a:pt x="569" y="1422"/>
                  </a:lnTo>
                  <a:cubicBezTo>
                    <a:pt x="569" y="951"/>
                    <a:pt x="951" y="569"/>
                    <a:pt x="1422" y="569"/>
                  </a:cubicBezTo>
                  <a:lnTo>
                    <a:pt x="5404" y="569"/>
                  </a:lnTo>
                  <a:cubicBezTo>
                    <a:pt x="5876" y="569"/>
                    <a:pt x="6258" y="951"/>
                    <a:pt x="6258" y="1422"/>
                  </a:cubicBezTo>
                  <a:lnTo>
                    <a:pt x="6258" y="3698"/>
                  </a:lnTo>
                  <a:cubicBezTo>
                    <a:pt x="6258" y="4169"/>
                    <a:pt x="5876" y="4551"/>
                    <a:pt x="5404" y="4551"/>
                  </a:cubicBezTo>
                  <a:lnTo>
                    <a:pt x="5404" y="3698"/>
                  </a:lnTo>
                  <a:cubicBezTo>
                    <a:pt x="5404" y="3471"/>
                    <a:pt x="5151" y="3335"/>
                    <a:pt x="4962" y="3461"/>
                  </a:cubicBezTo>
                  <a:lnTo>
                    <a:pt x="3256" y="4599"/>
                  </a:lnTo>
                  <a:cubicBezTo>
                    <a:pt x="3087" y="4712"/>
                    <a:pt x="3087" y="4960"/>
                    <a:pt x="3256" y="5072"/>
                  </a:cubicBezTo>
                  <a:lnTo>
                    <a:pt x="4962" y="6210"/>
                  </a:lnTo>
                  <a:cubicBezTo>
                    <a:pt x="5151" y="6336"/>
                    <a:pt x="5404" y="6201"/>
                    <a:pt x="5404" y="5974"/>
                  </a:cubicBezTo>
                  <a:lnTo>
                    <a:pt x="5404" y="5120"/>
                  </a:lnTo>
                  <a:cubicBezTo>
                    <a:pt x="6190" y="5120"/>
                    <a:pt x="6827" y="4483"/>
                    <a:pt x="6827" y="3698"/>
                  </a:cubicBezTo>
                  <a:lnTo>
                    <a:pt x="6827" y="1422"/>
                  </a:lnTo>
                  <a:cubicBezTo>
                    <a:pt x="6827" y="637"/>
                    <a:pt x="6190" y="0"/>
                    <a:pt x="5404" y="0"/>
                  </a:cubicBezTo>
                  <a:close/>
                  <a:moveTo>
                    <a:pt x="4836" y="5442"/>
                  </a:moveTo>
                  <a:lnTo>
                    <a:pt x="3926" y="4836"/>
                  </a:lnTo>
                  <a:lnTo>
                    <a:pt x="4836" y="4229"/>
                  </a:lnTo>
                  <a:lnTo>
                    <a:pt x="4836" y="5442"/>
                  </a:lnTo>
                  <a:close/>
                </a:path>
              </a:pathLst>
            </a:custGeom>
            <a:gradFill>
              <a:gsLst>
                <a:gs pos="0">
                  <a:srgbClr val="FF9409"/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36" name="PA-文本框 8">
            <a:extLst>
              <a:ext uri="{FF2B5EF4-FFF2-40B4-BE49-F238E27FC236}">
                <a16:creationId xmlns:a16="http://schemas.microsoft.com/office/drawing/2014/main" id="{CD082F32-8CCF-4CDB-AE7C-F013B046C85F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583121" y="5422160"/>
            <a:ext cx="127690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dirty="0">
                <a:latin typeface="Century Gothic" panose="020B0502020202020204" pitchFamily="34" charset="0"/>
                <a:ea typeface="ＤＦ明朝体W5" panose="02010609010101010101" pitchFamily="49" charset="-128"/>
              </a:rPr>
              <a:t>标题添加</a:t>
            </a:r>
          </a:p>
        </p:txBody>
      </p:sp>
      <p:sp>
        <p:nvSpPr>
          <p:cNvPr id="37" name="PA-文本框 8">
            <a:extLst>
              <a:ext uri="{FF2B5EF4-FFF2-40B4-BE49-F238E27FC236}">
                <a16:creationId xmlns:a16="http://schemas.microsoft.com/office/drawing/2014/main" id="{D5C7F301-B1B7-4139-AF0A-B6CEFAAE794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3476347" y="5422160"/>
            <a:ext cx="127690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dirty="0">
                <a:latin typeface="Century Gothic" panose="020B0502020202020204" pitchFamily="34" charset="0"/>
                <a:ea typeface="ＤＦ明朝体W5" panose="02010609010101010101" pitchFamily="49" charset="-128"/>
              </a:rPr>
              <a:t>标题添加</a:t>
            </a:r>
          </a:p>
        </p:txBody>
      </p:sp>
      <p:sp>
        <p:nvSpPr>
          <p:cNvPr id="38" name="PA-文本框 8">
            <a:extLst>
              <a:ext uri="{FF2B5EF4-FFF2-40B4-BE49-F238E27FC236}">
                <a16:creationId xmlns:a16="http://schemas.microsoft.com/office/drawing/2014/main" id="{91855209-D29A-4762-B99D-E02B90B19AE2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369573" y="5422160"/>
            <a:ext cx="127690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dirty="0">
                <a:latin typeface="Century Gothic" panose="020B0502020202020204" pitchFamily="34" charset="0"/>
                <a:ea typeface="ＤＦ明朝体W5" panose="02010609010101010101" pitchFamily="49" charset="-128"/>
              </a:rPr>
              <a:t>标题添加</a:t>
            </a:r>
          </a:p>
        </p:txBody>
      </p:sp>
      <p:sp>
        <p:nvSpPr>
          <p:cNvPr id="39" name="PA-文本框 8">
            <a:extLst>
              <a:ext uri="{FF2B5EF4-FFF2-40B4-BE49-F238E27FC236}">
                <a16:creationId xmlns:a16="http://schemas.microsoft.com/office/drawing/2014/main" id="{BB048FB8-F2F1-4D24-A896-6FAA87137B85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7262799" y="5422160"/>
            <a:ext cx="127690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dirty="0">
                <a:latin typeface="Century Gothic" panose="020B0502020202020204" pitchFamily="34" charset="0"/>
                <a:ea typeface="ＤＦ明朝体W5" panose="02010609010101010101" pitchFamily="49" charset="-128"/>
              </a:rPr>
              <a:t>标题添加</a:t>
            </a:r>
          </a:p>
        </p:txBody>
      </p:sp>
      <p:sp>
        <p:nvSpPr>
          <p:cNvPr id="40" name="PA-文本框 8">
            <a:extLst>
              <a:ext uri="{FF2B5EF4-FFF2-40B4-BE49-F238E27FC236}">
                <a16:creationId xmlns:a16="http://schemas.microsoft.com/office/drawing/2014/main" id="{38DF562D-7F84-48EA-9A60-AE1D5F8F4C76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9156025" y="5422160"/>
            <a:ext cx="1276904" cy="36933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dirty="0">
                <a:latin typeface="Century Gothic" panose="020B0502020202020204" pitchFamily="34" charset="0"/>
                <a:ea typeface="ＤＦ明朝体W5" panose="02010609010101010101" pitchFamily="49" charset="-128"/>
              </a:rPr>
              <a:t>标题添加</a:t>
            </a:r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4074F839-A31C-40AB-AD5B-84D6177CCE45}"/>
              </a:ext>
            </a:extLst>
          </p:cNvPr>
          <p:cNvGrpSpPr/>
          <p:nvPr/>
        </p:nvGrpSpPr>
        <p:grpSpPr>
          <a:xfrm>
            <a:off x="1485900" y="1641803"/>
            <a:ext cx="9142878" cy="1520273"/>
            <a:chOff x="6456576" y="3444496"/>
            <a:chExt cx="5631440" cy="1520273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DCB915D3-8EB1-46D9-B8A0-9CE7315E6D11}"/>
                </a:ext>
              </a:extLst>
            </p:cNvPr>
            <p:cNvSpPr/>
            <p:nvPr/>
          </p:nvSpPr>
          <p:spPr bwMode="auto">
            <a:xfrm>
              <a:off x="6456576" y="3877155"/>
              <a:ext cx="5631440" cy="4001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This template is exclusively designed by 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Fei er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creative, and copyrights belong to 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Bao tu internetThis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template is exclusively designed by 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Fei er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creative, and copyrights belong to 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Bao tu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internet</a:t>
              </a:r>
            </a:p>
          </p:txBody>
        </p:sp>
        <p:sp>
          <p:nvSpPr>
            <p:cNvPr id="73" name="PA-文本框 8">
              <a:extLst>
                <a:ext uri="{FF2B5EF4-FFF2-40B4-BE49-F238E27FC236}">
                  <a16:creationId xmlns:a16="http://schemas.microsoft.com/office/drawing/2014/main" id="{C73F6BBD-DCA8-4ECF-8518-F91D3A7BA9BC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6456576" y="3444496"/>
              <a:ext cx="84637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zh-CN" altLang="en-US" sz="2000" dirty="0">
                  <a:latin typeface="Century Gothic" panose="020B0502020202020204" pitchFamily="34" charset="0"/>
                  <a:ea typeface="ＤＦ明朝体W5" panose="02010609010101010101" pitchFamily="49" charset="-128"/>
                </a:rPr>
                <a:t>标题添加</a:t>
              </a:r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C389A97A-F45C-480A-A46B-F69F2A722FA6}"/>
                </a:ext>
              </a:extLst>
            </p:cNvPr>
            <p:cNvSpPr/>
            <p:nvPr/>
          </p:nvSpPr>
          <p:spPr bwMode="auto">
            <a:xfrm>
              <a:off x="6456576" y="4430876"/>
              <a:ext cx="5631440" cy="25391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171450" indent="-171450">
                <a:buFont typeface="Wingdings" panose="05000000000000000000" pitchFamily="2" charset="2"/>
                <a:buChar char="l"/>
                <a:defRPr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This template is exclusively designed by Fei </a:t>
              </a:r>
              <a:r>
                <a:rPr lang="en-US" altLang="zh-CN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er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creative, and copyrights belong to Bao </a:t>
              </a:r>
              <a:r>
                <a:rPr lang="en-US" altLang="zh-CN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tu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internetThis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C04999A7-2A2D-44C7-A567-A758E01FF4CE}"/>
                </a:ext>
              </a:extLst>
            </p:cNvPr>
            <p:cNvSpPr/>
            <p:nvPr/>
          </p:nvSpPr>
          <p:spPr bwMode="auto">
            <a:xfrm>
              <a:off x="6456576" y="4710853"/>
              <a:ext cx="5631440" cy="25391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171450" indent="-171450">
                <a:buFont typeface="Wingdings" panose="05000000000000000000" pitchFamily="2" charset="2"/>
                <a:buChar char="l"/>
                <a:defRPr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This template is exclusively designed by Fei </a:t>
              </a:r>
              <a:r>
                <a:rPr lang="en-US" altLang="zh-CN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er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creative, and copyrights belong to Bao </a:t>
              </a:r>
              <a:r>
                <a:rPr lang="en-US" altLang="zh-CN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tu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internetThis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5E20E8D-C7B6-42F0-BF8A-28681181D314}"/>
              </a:ext>
            </a:extLst>
          </p:cNvPr>
          <p:cNvGrpSpPr/>
          <p:nvPr/>
        </p:nvGrpSpPr>
        <p:grpSpPr>
          <a:xfrm>
            <a:off x="1144548" y="420038"/>
            <a:ext cx="3668751" cy="778532"/>
            <a:chOff x="898033" y="2084026"/>
            <a:chExt cx="3668751" cy="778532"/>
          </a:xfrm>
        </p:grpSpPr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FE250FC5-60A5-4984-AE30-2127DEEE1A35}"/>
                </a:ext>
              </a:extLst>
            </p:cNvPr>
            <p:cNvSpPr/>
            <p:nvPr/>
          </p:nvSpPr>
          <p:spPr bwMode="auto">
            <a:xfrm>
              <a:off x="898033" y="2524004"/>
              <a:ext cx="3668751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er</a:t>
              </a: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tu</a:t>
              </a: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internet</a:t>
              </a:r>
              <a:endParaRPr lang="zh-CN" altLang="en-US" sz="8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44C20390-A49F-4CC0-9DEC-78199CFD22B1}"/>
                </a:ext>
              </a:extLst>
            </p:cNvPr>
            <p:cNvSpPr/>
            <p:nvPr/>
          </p:nvSpPr>
          <p:spPr bwMode="auto">
            <a:xfrm>
              <a:off x="898034" y="2084026"/>
              <a:ext cx="2875228" cy="52322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defRPr/>
              </a:pPr>
              <a:r>
                <a:rPr lang="zh-CN" altLang="en-US" sz="2800" b="1" dirty="0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阶段营销策略</a:t>
              </a:r>
            </a:p>
          </p:txBody>
        </p:sp>
      </p:grpSp>
      <p:sp>
        <p:nvSpPr>
          <p:cNvPr id="54" name="平行四边形 53">
            <a:extLst>
              <a:ext uri="{FF2B5EF4-FFF2-40B4-BE49-F238E27FC236}">
                <a16:creationId xmlns:a16="http://schemas.microsoft.com/office/drawing/2014/main" id="{514A5E71-01A4-450B-B4E3-4D01CAE5918D}"/>
              </a:ext>
            </a:extLst>
          </p:cNvPr>
          <p:cNvSpPr/>
          <p:nvPr/>
        </p:nvSpPr>
        <p:spPr>
          <a:xfrm>
            <a:off x="572687" y="389390"/>
            <a:ext cx="571860" cy="776953"/>
          </a:xfrm>
          <a:prstGeom prst="parallelogram">
            <a:avLst>
              <a:gd name="adj" fmla="val 96021"/>
            </a:avLst>
          </a:pr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id="{D1548213-8830-482B-8995-414CE1C74405}"/>
              </a:ext>
            </a:extLst>
          </p:cNvPr>
          <p:cNvSpPr/>
          <p:nvPr/>
        </p:nvSpPr>
        <p:spPr>
          <a:xfrm>
            <a:off x="0" y="474422"/>
            <a:ext cx="1072397" cy="581359"/>
          </a:xfrm>
          <a:custGeom>
            <a:avLst/>
            <a:gdLst>
              <a:gd name="connsiteX0" fmla="*/ 0 w 1072397"/>
              <a:gd name="connsiteY0" fmla="*/ 0 h 581359"/>
              <a:gd name="connsiteX1" fmla="*/ 162311 w 1072397"/>
              <a:gd name="connsiteY1" fmla="*/ 0 h 581359"/>
              <a:gd name="connsiteX2" fmla="*/ 225584 w 1072397"/>
              <a:gd name="connsiteY2" fmla="*/ 0 h 581359"/>
              <a:gd name="connsiteX3" fmla="*/ 248061 w 1072397"/>
              <a:gd name="connsiteY3" fmla="*/ 0 h 581359"/>
              <a:gd name="connsiteX4" fmla="*/ 986647 w 1072397"/>
              <a:gd name="connsiteY4" fmla="*/ 0 h 581359"/>
              <a:gd name="connsiteX5" fmla="*/ 1072397 w 1072397"/>
              <a:gd name="connsiteY5" fmla="*/ 0 h 581359"/>
              <a:gd name="connsiteX6" fmla="*/ 661927 w 1072397"/>
              <a:gd name="connsiteY6" fmla="*/ 581359 h 581359"/>
              <a:gd name="connsiteX7" fmla="*/ 255632 w 1072397"/>
              <a:gd name="connsiteY7" fmla="*/ 581359 h 581359"/>
              <a:gd name="connsiteX8" fmla="*/ 225584 w 1072397"/>
              <a:gd name="connsiteY8" fmla="*/ 581359 h 581359"/>
              <a:gd name="connsiteX9" fmla="*/ 0 w 1072397"/>
              <a:gd name="connsiteY9" fmla="*/ 581359 h 58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2397" h="581359">
                <a:moveTo>
                  <a:pt x="0" y="0"/>
                </a:moveTo>
                <a:lnTo>
                  <a:pt x="162311" y="0"/>
                </a:lnTo>
                <a:lnTo>
                  <a:pt x="225584" y="0"/>
                </a:lnTo>
                <a:lnTo>
                  <a:pt x="248061" y="0"/>
                </a:lnTo>
                <a:lnTo>
                  <a:pt x="986647" y="0"/>
                </a:lnTo>
                <a:lnTo>
                  <a:pt x="1072397" y="0"/>
                </a:lnTo>
                <a:lnTo>
                  <a:pt x="661927" y="581359"/>
                </a:lnTo>
                <a:lnTo>
                  <a:pt x="255632" y="581359"/>
                </a:lnTo>
                <a:lnTo>
                  <a:pt x="225584" y="581359"/>
                </a:lnTo>
                <a:lnTo>
                  <a:pt x="0" y="581359"/>
                </a:lnTo>
                <a:close/>
              </a:path>
            </a:pathLst>
          </a:cu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0" name="平行四边形 59">
            <a:extLst>
              <a:ext uri="{FF2B5EF4-FFF2-40B4-BE49-F238E27FC236}">
                <a16:creationId xmlns:a16="http://schemas.microsoft.com/office/drawing/2014/main" id="{CFC74FA4-5D77-4E11-84A6-71367E948531}"/>
              </a:ext>
            </a:extLst>
          </p:cNvPr>
          <p:cNvSpPr/>
          <p:nvPr/>
        </p:nvSpPr>
        <p:spPr>
          <a:xfrm>
            <a:off x="595062" y="777866"/>
            <a:ext cx="374338" cy="508591"/>
          </a:xfrm>
          <a:prstGeom prst="parallelogram">
            <a:avLst>
              <a:gd name="adj" fmla="val 96021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6391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38" grpId="0"/>
      <p:bldP spid="39" grpId="0"/>
      <p:bldP spid="4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8BDD7D6E-6D6D-4B86-BBCA-A0B70108E7E2}"/>
              </a:ext>
            </a:extLst>
          </p:cNvPr>
          <p:cNvGrpSpPr/>
          <p:nvPr/>
        </p:nvGrpSpPr>
        <p:grpSpPr>
          <a:xfrm>
            <a:off x="2008093" y="2386373"/>
            <a:ext cx="1818558" cy="1818556"/>
            <a:chOff x="2392135" y="2416176"/>
            <a:chExt cx="2165349" cy="2165349"/>
          </a:xfrm>
        </p:grpSpPr>
        <p:sp>
          <p:nvSpPr>
            <p:cNvPr id="2" name="弧形 1">
              <a:extLst>
                <a:ext uri="{FF2B5EF4-FFF2-40B4-BE49-F238E27FC236}">
                  <a16:creationId xmlns:a16="http://schemas.microsoft.com/office/drawing/2014/main" id="{E2EADAF2-303F-49CE-9CA6-E22C36AFD958}"/>
                </a:ext>
              </a:extLst>
            </p:cNvPr>
            <p:cNvSpPr/>
            <p:nvPr/>
          </p:nvSpPr>
          <p:spPr>
            <a:xfrm>
              <a:off x="2392135" y="2416176"/>
              <a:ext cx="2165349" cy="2165349"/>
            </a:xfrm>
            <a:prstGeom prst="arc">
              <a:avLst>
                <a:gd name="adj1" fmla="val 17864463"/>
                <a:gd name="adj2" fmla="val 17680743"/>
              </a:avLst>
            </a:prstGeom>
            <a:ln w="165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弧形 2">
              <a:extLst>
                <a:ext uri="{FF2B5EF4-FFF2-40B4-BE49-F238E27FC236}">
                  <a16:creationId xmlns:a16="http://schemas.microsoft.com/office/drawing/2014/main" id="{E1546CF1-89AF-435D-9341-46D1E76786CA}"/>
                </a:ext>
              </a:extLst>
            </p:cNvPr>
            <p:cNvSpPr/>
            <p:nvPr/>
          </p:nvSpPr>
          <p:spPr>
            <a:xfrm>
              <a:off x="2392135" y="2416176"/>
              <a:ext cx="2165349" cy="2165349"/>
            </a:xfrm>
            <a:prstGeom prst="arc">
              <a:avLst>
                <a:gd name="adj1" fmla="val 16200000"/>
                <a:gd name="adj2" fmla="val 2727057"/>
              </a:avLst>
            </a:prstGeom>
            <a:ln w="165100">
              <a:solidFill>
                <a:srgbClr val="FF94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A6B0F67D-6CD5-42FA-9812-657048E41C21}"/>
              </a:ext>
            </a:extLst>
          </p:cNvPr>
          <p:cNvGrpSpPr/>
          <p:nvPr/>
        </p:nvGrpSpPr>
        <p:grpSpPr>
          <a:xfrm>
            <a:off x="5186721" y="2386373"/>
            <a:ext cx="1818558" cy="1818556"/>
            <a:chOff x="2392135" y="2416176"/>
            <a:chExt cx="2165349" cy="2165349"/>
          </a:xfrm>
        </p:grpSpPr>
        <p:sp>
          <p:nvSpPr>
            <p:cNvPr id="8" name="弧形 7">
              <a:extLst>
                <a:ext uri="{FF2B5EF4-FFF2-40B4-BE49-F238E27FC236}">
                  <a16:creationId xmlns:a16="http://schemas.microsoft.com/office/drawing/2014/main" id="{DBF602E5-E875-42DE-A306-5591777C312D}"/>
                </a:ext>
              </a:extLst>
            </p:cNvPr>
            <p:cNvSpPr/>
            <p:nvPr/>
          </p:nvSpPr>
          <p:spPr>
            <a:xfrm>
              <a:off x="2392135" y="2416176"/>
              <a:ext cx="2165349" cy="2165349"/>
            </a:xfrm>
            <a:prstGeom prst="arc">
              <a:avLst>
                <a:gd name="adj1" fmla="val 17864463"/>
                <a:gd name="adj2" fmla="val 17680743"/>
              </a:avLst>
            </a:prstGeom>
            <a:ln w="165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弧形 8">
              <a:extLst>
                <a:ext uri="{FF2B5EF4-FFF2-40B4-BE49-F238E27FC236}">
                  <a16:creationId xmlns:a16="http://schemas.microsoft.com/office/drawing/2014/main" id="{4BCCA148-8119-4ADC-8584-E8ACD5ECEA16}"/>
                </a:ext>
              </a:extLst>
            </p:cNvPr>
            <p:cNvSpPr/>
            <p:nvPr/>
          </p:nvSpPr>
          <p:spPr>
            <a:xfrm>
              <a:off x="2392135" y="2416176"/>
              <a:ext cx="2165349" cy="2165349"/>
            </a:xfrm>
            <a:prstGeom prst="arc">
              <a:avLst>
                <a:gd name="adj1" fmla="val 16200000"/>
                <a:gd name="adj2" fmla="val 13364062"/>
              </a:avLst>
            </a:prstGeom>
            <a:ln w="165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1B44C5D-7B42-4731-90BB-C169E0F3110D}"/>
              </a:ext>
            </a:extLst>
          </p:cNvPr>
          <p:cNvGrpSpPr/>
          <p:nvPr/>
        </p:nvGrpSpPr>
        <p:grpSpPr>
          <a:xfrm>
            <a:off x="8365349" y="2386373"/>
            <a:ext cx="1818558" cy="1818556"/>
            <a:chOff x="2392135" y="2416176"/>
            <a:chExt cx="2165349" cy="2165349"/>
          </a:xfrm>
        </p:grpSpPr>
        <p:sp>
          <p:nvSpPr>
            <p:cNvPr id="11" name="弧形 10">
              <a:extLst>
                <a:ext uri="{FF2B5EF4-FFF2-40B4-BE49-F238E27FC236}">
                  <a16:creationId xmlns:a16="http://schemas.microsoft.com/office/drawing/2014/main" id="{C9DA8E6D-F34C-4903-AE9F-6182564F89FA}"/>
                </a:ext>
              </a:extLst>
            </p:cNvPr>
            <p:cNvSpPr/>
            <p:nvPr/>
          </p:nvSpPr>
          <p:spPr>
            <a:xfrm>
              <a:off x="2392135" y="2416176"/>
              <a:ext cx="2165349" cy="2165349"/>
            </a:xfrm>
            <a:prstGeom prst="arc">
              <a:avLst>
                <a:gd name="adj1" fmla="val 17864463"/>
                <a:gd name="adj2" fmla="val 17680743"/>
              </a:avLst>
            </a:prstGeom>
            <a:ln w="165100"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弧形 11">
              <a:extLst>
                <a:ext uri="{FF2B5EF4-FFF2-40B4-BE49-F238E27FC236}">
                  <a16:creationId xmlns:a16="http://schemas.microsoft.com/office/drawing/2014/main" id="{21FAD34C-B840-4047-9122-7DB414AB8CF2}"/>
                </a:ext>
              </a:extLst>
            </p:cNvPr>
            <p:cNvSpPr/>
            <p:nvPr/>
          </p:nvSpPr>
          <p:spPr>
            <a:xfrm>
              <a:off x="2392135" y="2416176"/>
              <a:ext cx="2165349" cy="2165349"/>
            </a:xfrm>
            <a:prstGeom prst="arc">
              <a:avLst>
                <a:gd name="adj1" fmla="val 16200000"/>
                <a:gd name="adj2" fmla="val 8198469"/>
              </a:avLst>
            </a:prstGeom>
            <a:ln w="165100">
              <a:solidFill>
                <a:schemeClr val="tx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PA-文本框 8">
            <a:extLst>
              <a:ext uri="{FF2B5EF4-FFF2-40B4-BE49-F238E27FC236}">
                <a16:creationId xmlns:a16="http://schemas.microsoft.com/office/drawing/2014/main" id="{D283315B-5DAD-40D2-8E17-79EF1E668750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2512452" y="2852738"/>
            <a:ext cx="809837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dirty="0">
                <a:latin typeface="Century Gothic" panose="020B0502020202020204" pitchFamily="34" charset="0"/>
                <a:ea typeface="ＤＦ明朝体W5" panose="02010609010101010101" pitchFamily="49" charset="-128"/>
              </a:rPr>
              <a:t>45</a:t>
            </a:r>
            <a:endParaRPr lang="zh-CN" altLang="en-US" sz="4400" dirty="0">
              <a:latin typeface="Century Gothic" panose="020B0502020202020204" pitchFamily="34" charset="0"/>
              <a:ea typeface="ＤＦ明朝体W5" panose="02010609010101010101" pitchFamily="49" charset="-128"/>
            </a:endParaRPr>
          </a:p>
        </p:txBody>
      </p:sp>
      <p:sp>
        <p:nvSpPr>
          <p:cNvPr id="14" name="PA-文本框 8">
            <a:extLst>
              <a:ext uri="{FF2B5EF4-FFF2-40B4-BE49-F238E27FC236}">
                <a16:creationId xmlns:a16="http://schemas.microsoft.com/office/drawing/2014/main" id="{1D8B75A9-558F-4936-B4DB-A8985F62FA07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691080" y="2852738"/>
            <a:ext cx="809837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dirty="0">
                <a:latin typeface="Century Gothic" panose="020B0502020202020204" pitchFamily="34" charset="0"/>
                <a:ea typeface="ＤＦ明朝体W5" panose="02010609010101010101" pitchFamily="49" charset="-128"/>
              </a:rPr>
              <a:t>82</a:t>
            </a:r>
            <a:endParaRPr lang="zh-CN" altLang="en-US" sz="4400" dirty="0">
              <a:latin typeface="Century Gothic" panose="020B0502020202020204" pitchFamily="34" charset="0"/>
              <a:ea typeface="ＤＦ明朝体W5" panose="02010609010101010101" pitchFamily="49" charset="-128"/>
            </a:endParaRPr>
          </a:p>
        </p:txBody>
      </p:sp>
      <p:sp>
        <p:nvSpPr>
          <p:cNvPr id="15" name="PA-文本框 8">
            <a:extLst>
              <a:ext uri="{FF2B5EF4-FFF2-40B4-BE49-F238E27FC236}">
                <a16:creationId xmlns:a16="http://schemas.microsoft.com/office/drawing/2014/main" id="{B6437F50-0F2F-4ECB-BB86-80423DBDE2D9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8869710" y="2852738"/>
            <a:ext cx="809837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400" dirty="0">
                <a:latin typeface="Century Gothic" panose="020B0502020202020204" pitchFamily="34" charset="0"/>
                <a:ea typeface="ＤＦ明朝体W5" panose="02010609010101010101" pitchFamily="49" charset="-128"/>
              </a:rPr>
              <a:t>60</a:t>
            </a:r>
            <a:endParaRPr lang="zh-CN" altLang="en-US" sz="4400" dirty="0">
              <a:latin typeface="Century Gothic" panose="020B0502020202020204" pitchFamily="34" charset="0"/>
              <a:ea typeface="ＤＦ明朝体W5" panose="02010609010101010101" pitchFamily="49" charset="-128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B8A2D83-A133-4E61-8C9A-61E3A5416A58}"/>
              </a:ext>
            </a:extLst>
          </p:cNvPr>
          <p:cNvGrpSpPr/>
          <p:nvPr/>
        </p:nvGrpSpPr>
        <p:grpSpPr>
          <a:xfrm>
            <a:off x="1707242" y="4671294"/>
            <a:ext cx="2420258" cy="986657"/>
            <a:chOff x="7673135" y="2947217"/>
            <a:chExt cx="2420258" cy="986657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701503EA-8D51-4759-BAA9-6B78769A58D8}"/>
                </a:ext>
              </a:extLst>
            </p:cNvPr>
            <p:cNvSpPr/>
            <p:nvPr/>
          </p:nvSpPr>
          <p:spPr bwMode="auto">
            <a:xfrm>
              <a:off x="7673135" y="3379876"/>
              <a:ext cx="2420258" cy="5539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This template is exclusively designed by 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Fei er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creative, and copyrights belong to 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Bao tu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internet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17" name="PA-文本框 8">
              <a:extLst>
                <a:ext uri="{FF2B5EF4-FFF2-40B4-BE49-F238E27FC236}">
                  <a16:creationId xmlns:a16="http://schemas.microsoft.com/office/drawing/2014/main" id="{CA299F27-9730-4AB6-82A2-F4D57B3D2A8F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8181135" y="2947217"/>
              <a:ext cx="14042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zh-CN" altLang="en-US" sz="2000" dirty="0">
                  <a:latin typeface="Century Gothic" panose="020B0502020202020204" pitchFamily="34" charset="0"/>
                  <a:ea typeface="ＤＦ明朝体W5" panose="02010609010101010101" pitchFamily="49" charset="-128"/>
                </a:rPr>
                <a:t>标题添加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0970F8E-7364-4663-A773-0A2AC53F7109}"/>
              </a:ext>
            </a:extLst>
          </p:cNvPr>
          <p:cNvGrpSpPr/>
          <p:nvPr/>
        </p:nvGrpSpPr>
        <p:grpSpPr>
          <a:xfrm>
            <a:off x="4885871" y="4671294"/>
            <a:ext cx="2420254" cy="986657"/>
            <a:chOff x="7576978" y="2947217"/>
            <a:chExt cx="2612572" cy="986657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BF67AAF-29E1-465A-AC48-A0913FF8F143}"/>
                </a:ext>
              </a:extLst>
            </p:cNvPr>
            <p:cNvSpPr/>
            <p:nvPr/>
          </p:nvSpPr>
          <p:spPr bwMode="auto">
            <a:xfrm>
              <a:off x="7576978" y="3379876"/>
              <a:ext cx="2612572" cy="5539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This template is exclusively designed by 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Fei er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creative, and copyrights belong to 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Bao tu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internet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21" name="PA-文本框 8">
              <a:extLst>
                <a:ext uri="{FF2B5EF4-FFF2-40B4-BE49-F238E27FC236}">
                  <a16:creationId xmlns:a16="http://schemas.microsoft.com/office/drawing/2014/main" id="{EEE7A85A-2059-4276-A973-7C3F58C75A8E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8080295" y="2947217"/>
              <a:ext cx="16059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zh-CN" altLang="en-US" sz="2000" dirty="0">
                  <a:latin typeface="Century Gothic" panose="020B0502020202020204" pitchFamily="34" charset="0"/>
                  <a:ea typeface="ＤＦ明朝体W5" panose="02010609010101010101" pitchFamily="49" charset="-128"/>
                </a:rPr>
                <a:t>标题添加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16891F34-0B59-476D-9D87-A10478488F8A}"/>
              </a:ext>
            </a:extLst>
          </p:cNvPr>
          <p:cNvGrpSpPr/>
          <p:nvPr/>
        </p:nvGrpSpPr>
        <p:grpSpPr>
          <a:xfrm>
            <a:off x="8064500" y="4671294"/>
            <a:ext cx="2420254" cy="986657"/>
            <a:chOff x="7576978" y="2947217"/>
            <a:chExt cx="2612572" cy="986657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9C269814-96F2-435A-8644-5593BEF82E56}"/>
                </a:ext>
              </a:extLst>
            </p:cNvPr>
            <p:cNvSpPr/>
            <p:nvPr/>
          </p:nvSpPr>
          <p:spPr bwMode="auto">
            <a:xfrm>
              <a:off x="7576978" y="3379876"/>
              <a:ext cx="2612572" cy="5539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This template is exclusively designed by 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Fei er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creative, and copyrights belong to 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Bao tu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internet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24" name="PA-文本框 8">
              <a:extLst>
                <a:ext uri="{FF2B5EF4-FFF2-40B4-BE49-F238E27FC236}">
                  <a16:creationId xmlns:a16="http://schemas.microsoft.com/office/drawing/2014/main" id="{F94F2FA0-695C-4B40-B12F-AC2F84E88CA6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8125340" y="2947217"/>
              <a:ext cx="15158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zh-CN" altLang="en-US" sz="2000" dirty="0">
                  <a:latin typeface="Century Gothic" panose="020B0502020202020204" pitchFamily="34" charset="0"/>
                  <a:ea typeface="ＤＦ明朝体W5" panose="02010609010101010101" pitchFamily="49" charset="-128"/>
                </a:rPr>
                <a:t>标题添加</a:t>
              </a: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0EAFDFFD-79F5-4363-8E2A-6B44C3106242}"/>
              </a:ext>
            </a:extLst>
          </p:cNvPr>
          <p:cNvGrpSpPr/>
          <p:nvPr/>
        </p:nvGrpSpPr>
        <p:grpSpPr>
          <a:xfrm>
            <a:off x="1144548" y="420038"/>
            <a:ext cx="3668751" cy="778532"/>
            <a:chOff x="898033" y="2084026"/>
            <a:chExt cx="3668751" cy="778532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835E693-9D2B-4DDA-B1E5-9B46740FC25A}"/>
                </a:ext>
              </a:extLst>
            </p:cNvPr>
            <p:cNvSpPr/>
            <p:nvPr/>
          </p:nvSpPr>
          <p:spPr bwMode="auto">
            <a:xfrm>
              <a:off x="898033" y="2524004"/>
              <a:ext cx="3668751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er</a:t>
              </a: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tu</a:t>
              </a: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internet</a:t>
              </a:r>
              <a:endParaRPr lang="zh-CN" altLang="en-US" sz="8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35FD3DB5-6889-449D-A89D-B80ADEFB9E23}"/>
                </a:ext>
              </a:extLst>
            </p:cNvPr>
            <p:cNvSpPr/>
            <p:nvPr/>
          </p:nvSpPr>
          <p:spPr bwMode="auto">
            <a:xfrm>
              <a:off x="898034" y="2084026"/>
              <a:ext cx="2875228" cy="52322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defRPr/>
              </a:pPr>
              <a:r>
                <a:rPr lang="zh-CN" altLang="en-US" sz="2800" b="1" dirty="0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阶段营销策略</a:t>
              </a:r>
            </a:p>
          </p:txBody>
        </p:sp>
      </p:grpSp>
      <p:sp>
        <p:nvSpPr>
          <p:cNvPr id="37" name="平行四边形 36">
            <a:extLst>
              <a:ext uri="{FF2B5EF4-FFF2-40B4-BE49-F238E27FC236}">
                <a16:creationId xmlns:a16="http://schemas.microsoft.com/office/drawing/2014/main" id="{E1AA54D2-2D2E-49CD-BD91-1177F1A57C8A}"/>
              </a:ext>
            </a:extLst>
          </p:cNvPr>
          <p:cNvSpPr/>
          <p:nvPr/>
        </p:nvSpPr>
        <p:spPr>
          <a:xfrm>
            <a:off x="572687" y="389390"/>
            <a:ext cx="571860" cy="776953"/>
          </a:xfrm>
          <a:prstGeom prst="parallelogram">
            <a:avLst>
              <a:gd name="adj" fmla="val 96021"/>
            </a:avLst>
          </a:pr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3228E2C7-9DF4-4A30-BD2D-A394686D18EC}"/>
              </a:ext>
            </a:extLst>
          </p:cNvPr>
          <p:cNvSpPr/>
          <p:nvPr/>
        </p:nvSpPr>
        <p:spPr>
          <a:xfrm>
            <a:off x="0" y="474422"/>
            <a:ext cx="1072397" cy="581359"/>
          </a:xfrm>
          <a:custGeom>
            <a:avLst/>
            <a:gdLst>
              <a:gd name="connsiteX0" fmla="*/ 0 w 1072397"/>
              <a:gd name="connsiteY0" fmla="*/ 0 h 581359"/>
              <a:gd name="connsiteX1" fmla="*/ 162311 w 1072397"/>
              <a:gd name="connsiteY1" fmla="*/ 0 h 581359"/>
              <a:gd name="connsiteX2" fmla="*/ 225584 w 1072397"/>
              <a:gd name="connsiteY2" fmla="*/ 0 h 581359"/>
              <a:gd name="connsiteX3" fmla="*/ 248061 w 1072397"/>
              <a:gd name="connsiteY3" fmla="*/ 0 h 581359"/>
              <a:gd name="connsiteX4" fmla="*/ 986647 w 1072397"/>
              <a:gd name="connsiteY4" fmla="*/ 0 h 581359"/>
              <a:gd name="connsiteX5" fmla="*/ 1072397 w 1072397"/>
              <a:gd name="connsiteY5" fmla="*/ 0 h 581359"/>
              <a:gd name="connsiteX6" fmla="*/ 661927 w 1072397"/>
              <a:gd name="connsiteY6" fmla="*/ 581359 h 581359"/>
              <a:gd name="connsiteX7" fmla="*/ 255632 w 1072397"/>
              <a:gd name="connsiteY7" fmla="*/ 581359 h 581359"/>
              <a:gd name="connsiteX8" fmla="*/ 225584 w 1072397"/>
              <a:gd name="connsiteY8" fmla="*/ 581359 h 581359"/>
              <a:gd name="connsiteX9" fmla="*/ 0 w 1072397"/>
              <a:gd name="connsiteY9" fmla="*/ 581359 h 58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2397" h="581359">
                <a:moveTo>
                  <a:pt x="0" y="0"/>
                </a:moveTo>
                <a:lnTo>
                  <a:pt x="162311" y="0"/>
                </a:lnTo>
                <a:lnTo>
                  <a:pt x="225584" y="0"/>
                </a:lnTo>
                <a:lnTo>
                  <a:pt x="248061" y="0"/>
                </a:lnTo>
                <a:lnTo>
                  <a:pt x="986647" y="0"/>
                </a:lnTo>
                <a:lnTo>
                  <a:pt x="1072397" y="0"/>
                </a:lnTo>
                <a:lnTo>
                  <a:pt x="661927" y="581359"/>
                </a:lnTo>
                <a:lnTo>
                  <a:pt x="255632" y="581359"/>
                </a:lnTo>
                <a:lnTo>
                  <a:pt x="225584" y="581359"/>
                </a:lnTo>
                <a:lnTo>
                  <a:pt x="0" y="581359"/>
                </a:lnTo>
                <a:close/>
              </a:path>
            </a:pathLst>
          </a:cu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平行四边形 38">
            <a:extLst>
              <a:ext uri="{FF2B5EF4-FFF2-40B4-BE49-F238E27FC236}">
                <a16:creationId xmlns:a16="http://schemas.microsoft.com/office/drawing/2014/main" id="{D05F6C99-B018-465D-B30F-DF70771E5251}"/>
              </a:ext>
            </a:extLst>
          </p:cNvPr>
          <p:cNvSpPr/>
          <p:nvPr/>
        </p:nvSpPr>
        <p:spPr>
          <a:xfrm>
            <a:off x="595062" y="777866"/>
            <a:ext cx="374338" cy="508591"/>
          </a:xfrm>
          <a:prstGeom prst="parallelogram">
            <a:avLst>
              <a:gd name="adj" fmla="val 96021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94009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>
            <a:extLst>
              <a:ext uri="{FF2B5EF4-FFF2-40B4-BE49-F238E27FC236}">
                <a16:creationId xmlns:a16="http://schemas.microsoft.com/office/drawing/2014/main" id="{B92CED4B-ADFB-4CFD-8625-B9DAABBA7004}"/>
              </a:ext>
            </a:extLst>
          </p:cNvPr>
          <p:cNvSpPr/>
          <p:nvPr/>
        </p:nvSpPr>
        <p:spPr>
          <a:xfrm>
            <a:off x="4077484" y="3680775"/>
            <a:ext cx="915430" cy="468000"/>
          </a:xfrm>
          <a:custGeom>
            <a:avLst/>
            <a:gdLst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430" h="316323">
                <a:moveTo>
                  <a:pt x="0" y="0"/>
                </a:moveTo>
                <a:cubicBezTo>
                  <a:pt x="378168" y="82550"/>
                  <a:pt x="600762" y="60325"/>
                  <a:pt x="915430" y="0"/>
                </a:cubicBezTo>
                <a:lnTo>
                  <a:pt x="915430" y="316323"/>
                </a:lnTo>
                <a:cubicBezTo>
                  <a:pt x="607112" y="255998"/>
                  <a:pt x="362293" y="236948"/>
                  <a:pt x="0" y="316323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CEF92081-DD7D-4DF4-9223-66A39D61A7B3}"/>
              </a:ext>
            </a:extLst>
          </p:cNvPr>
          <p:cNvSpPr/>
          <p:nvPr/>
        </p:nvSpPr>
        <p:spPr>
          <a:xfrm rot="18427153">
            <a:off x="3554263" y="2744471"/>
            <a:ext cx="915430" cy="468000"/>
          </a:xfrm>
          <a:custGeom>
            <a:avLst/>
            <a:gdLst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430" h="316323">
                <a:moveTo>
                  <a:pt x="0" y="0"/>
                </a:moveTo>
                <a:cubicBezTo>
                  <a:pt x="400807" y="94835"/>
                  <a:pt x="540190" y="88888"/>
                  <a:pt x="915430" y="0"/>
                </a:cubicBezTo>
                <a:lnTo>
                  <a:pt x="915430" y="316323"/>
                </a:lnTo>
                <a:cubicBezTo>
                  <a:pt x="582367" y="247865"/>
                  <a:pt x="380067" y="241701"/>
                  <a:pt x="0" y="316323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5EB4EED-5F54-4473-9DF7-87534CB4250F}"/>
              </a:ext>
            </a:extLst>
          </p:cNvPr>
          <p:cNvSpPr/>
          <p:nvPr/>
        </p:nvSpPr>
        <p:spPr>
          <a:xfrm rot="3172847" flipV="1">
            <a:off x="3554263" y="4693375"/>
            <a:ext cx="915430" cy="468000"/>
          </a:xfrm>
          <a:custGeom>
            <a:avLst/>
            <a:gdLst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430" h="316323">
                <a:moveTo>
                  <a:pt x="0" y="0"/>
                </a:moveTo>
                <a:cubicBezTo>
                  <a:pt x="398855" y="84366"/>
                  <a:pt x="557328" y="87861"/>
                  <a:pt x="915430" y="0"/>
                </a:cubicBezTo>
                <a:lnTo>
                  <a:pt x="915430" y="316323"/>
                </a:lnTo>
                <a:cubicBezTo>
                  <a:pt x="543259" y="235650"/>
                  <a:pt x="356255" y="241805"/>
                  <a:pt x="0" y="316323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169D6DD6-49B7-45CB-8540-C88D422BFAFB}"/>
              </a:ext>
            </a:extLst>
          </p:cNvPr>
          <p:cNvSpPr/>
          <p:nvPr/>
        </p:nvSpPr>
        <p:spPr>
          <a:xfrm>
            <a:off x="4019777" y="1828801"/>
            <a:ext cx="1044574" cy="1044574"/>
          </a:xfrm>
          <a:prstGeom prst="ellipse">
            <a:avLst/>
          </a:prstGeom>
          <a:gradFill>
            <a:gsLst>
              <a:gs pos="0">
                <a:srgbClr val="FF9409"/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052131B-C9E8-4A67-8990-599FB20EA93D}"/>
              </a:ext>
            </a:extLst>
          </p:cNvPr>
          <p:cNvSpPr/>
          <p:nvPr/>
        </p:nvSpPr>
        <p:spPr>
          <a:xfrm>
            <a:off x="4788127" y="3392488"/>
            <a:ext cx="1044574" cy="1044574"/>
          </a:xfrm>
          <a:prstGeom prst="ellipse">
            <a:avLst/>
          </a:prstGeom>
          <a:gradFill>
            <a:gsLst>
              <a:gs pos="0">
                <a:srgbClr val="FF9409"/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82C73B93-68AB-4723-8403-B8605CCF6437}"/>
              </a:ext>
            </a:extLst>
          </p:cNvPr>
          <p:cNvSpPr/>
          <p:nvPr/>
        </p:nvSpPr>
        <p:spPr>
          <a:xfrm>
            <a:off x="4019777" y="4956175"/>
            <a:ext cx="1044574" cy="1044574"/>
          </a:xfrm>
          <a:prstGeom prst="ellipse">
            <a:avLst/>
          </a:prstGeom>
          <a:gradFill>
            <a:gsLst>
              <a:gs pos="0">
                <a:srgbClr val="FF9409"/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F49DAD7-45D5-40DA-AE8D-520B7F92D726}"/>
              </a:ext>
            </a:extLst>
          </p:cNvPr>
          <p:cNvGrpSpPr/>
          <p:nvPr/>
        </p:nvGrpSpPr>
        <p:grpSpPr>
          <a:xfrm>
            <a:off x="5453289" y="1889027"/>
            <a:ext cx="5359854" cy="929507"/>
            <a:chOff x="4441825" y="2700936"/>
            <a:chExt cx="5359854" cy="929507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122ADC5D-DB95-4FCC-82F9-E67AD9E7401D}"/>
                </a:ext>
              </a:extLst>
            </p:cNvPr>
            <p:cNvSpPr/>
            <p:nvPr/>
          </p:nvSpPr>
          <p:spPr bwMode="auto">
            <a:xfrm>
              <a:off x="4441825" y="3076445"/>
              <a:ext cx="5359854" cy="5539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This template is exclusively designed by Fei </a:t>
              </a:r>
              <a:r>
                <a:rPr lang="en-US" altLang="zh-CN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er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creative, and copyrights belong to Bao </a:t>
              </a:r>
              <a:r>
                <a:rPr lang="en-US" altLang="zh-CN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tu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internetThis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template is exclusively designed by Fei </a:t>
              </a:r>
              <a:r>
                <a:rPr lang="en-US" altLang="zh-CN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er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creative, and copyrights belong to Bao </a:t>
              </a:r>
              <a:r>
                <a:rPr lang="en-US" altLang="zh-CN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tu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internet</a:t>
              </a:r>
            </a:p>
          </p:txBody>
        </p:sp>
        <p:sp>
          <p:nvSpPr>
            <p:cNvPr id="11" name="PA-文本框 8">
              <a:extLst>
                <a:ext uri="{FF2B5EF4-FFF2-40B4-BE49-F238E27FC236}">
                  <a16:creationId xmlns:a16="http://schemas.microsoft.com/office/drawing/2014/main" id="{E868FCBD-2276-4E43-8D2B-807D86717A36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4441826" y="2700936"/>
              <a:ext cx="14446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标题添加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10B6DAC-F198-4274-9438-958D2C1BB436}"/>
              </a:ext>
            </a:extLst>
          </p:cNvPr>
          <p:cNvGrpSpPr/>
          <p:nvPr/>
        </p:nvGrpSpPr>
        <p:grpSpPr>
          <a:xfrm>
            <a:off x="5453289" y="5016401"/>
            <a:ext cx="5359854" cy="929507"/>
            <a:chOff x="4441825" y="2700936"/>
            <a:chExt cx="5359854" cy="92950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61FA870-9F0C-4986-89DE-E07A772B3842}"/>
                </a:ext>
              </a:extLst>
            </p:cNvPr>
            <p:cNvSpPr/>
            <p:nvPr/>
          </p:nvSpPr>
          <p:spPr bwMode="auto">
            <a:xfrm>
              <a:off x="4441825" y="3076445"/>
              <a:ext cx="5359854" cy="5539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This template is exclusively designed by Fei </a:t>
              </a:r>
              <a:r>
                <a:rPr lang="en-US" altLang="zh-CN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er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creative, and copyrights belong to Bao </a:t>
              </a:r>
              <a:r>
                <a:rPr lang="en-US" altLang="zh-CN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tu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internetThis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template is exclusively designed by Fei </a:t>
              </a:r>
              <a:r>
                <a:rPr lang="en-US" altLang="zh-CN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er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creative, and copyrights belong to Bao </a:t>
              </a:r>
              <a:r>
                <a:rPr lang="en-US" altLang="zh-CN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tu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internet</a:t>
              </a:r>
            </a:p>
          </p:txBody>
        </p:sp>
        <p:sp>
          <p:nvSpPr>
            <p:cNvPr id="14" name="PA-文本框 8">
              <a:extLst>
                <a:ext uri="{FF2B5EF4-FFF2-40B4-BE49-F238E27FC236}">
                  <a16:creationId xmlns:a16="http://schemas.microsoft.com/office/drawing/2014/main" id="{39125A99-E99D-43AA-A37C-1688F4ADF03C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4441827" y="2700936"/>
              <a:ext cx="144462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标题添加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94904B05-4071-40E7-AECA-E38F1D2B7337}"/>
              </a:ext>
            </a:extLst>
          </p:cNvPr>
          <p:cNvGrpSpPr/>
          <p:nvPr/>
        </p:nvGrpSpPr>
        <p:grpSpPr>
          <a:xfrm>
            <a:off x="6084653" y="3448368"/>
            <a:ext cx="4612378" cy="929507"/>
            <a:chOff x="4441825" y="2700936"/>
            <a:chExt cx="4612378" cy="929507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CE246F1-7021-4E1F-8E4B-C37CDD770B25}"/>
                </a:ext>
              </a:extLst>
            </p:cNvPr>
            <p:cNvSpPr/>
            <p:nvPr/>
          </p:nvSpPr>
          <p:spPr bwMode="auto">
            <a:xfrm>
              <a:off x="4441825" y="3076445"/>
              <a:ext cx="4612378" cy="5539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This template is exclusively designed by Fei </a:t>
              </a:r>
              <a:r>
                <a:rPr lang="en-US" altLang="zh-CN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er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creative, and copyrights belong to Bao </a:t>
              </a:r>
              <a:r>
                <a:rPr lang="en-US" altLang="zh-CN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tu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internetThis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template is exclusively designed by Fei </a:t>
              </a:r>
              <a:r>
                <a:rPr lang="en-US" altLang="zh-CN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er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creative, and copyrights belong to Bao </a:t>
              </a:r>
              <a:r>
                <a:rPr lang="en-US" altLang="zh-CN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tu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internet</a:t>
              </a:r>
            </a:p>
          </p:txBody>
        </p:sp>
        <p:sp>
          <p:nvSpPr>
            <p:cNvPr id="17" name="PA-文本框 8">
              <a:extLst>
                <a:ext uri="{FF2B5EF4-FFF2-40B4-BE49-F238E27FC236}">
                  <a16:creationId xmlns:a16="http://schemas.microsoft.com/office/drawing/2014/main" id="{165677C2-476E-43D4-9D6E-E00473F6E4CA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4441826" y="2700936"/>
              <a:ext cx="14464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标题添加</a:t>
              </a:r>
            </a:p>
          </p:txBody>
        </p:sp>
      </p:grpSp>
      <p:sp>
        <p:nvSpPr>
          <p:cNvPr id="18" name="椭圆 17">
            <a:extLst>
              <a:ext uri="{FF2B5EF4-FFF2-40B4-BE49-F238E27FC236}">
                <a16:creationId xmlns:a16="http://schemas.microsoft.com/office/drawing/2014/main" id="{D5D5B2F5-0A68-4D0F-9DAA-44C2CE88BB4F}"/>
              </a:ext>
            </a:extLst>
          </p:cNvPr>
          <p:cNvSpPr/>
          <p:nvPr/>
        </p:nvSpPr>
        <p:spPr>
          <a:xfrm>
            <a:off x="4144576" y="1953600"/>
            <a:ext cx="794976" cy="7949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A5FBA658-E315-4862-BCA8-693F91DD6186}"/>
              </a:ext>
            </a:extLst>
          </p:cNvPr>
          <p:cNvSpPr/>
          <p:nvPr/>
        </p:nvSpPr>
        <p:spPr>
          <a:xfrm>
            <a:off x="4912926" y="3517287"/>
            <a:ext cx="794976" cy="7949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E312AE5B-271C-4EEF-84E2-30112EAFDF71}"/>
              </a:ext>
            </a:extLst>
          </p:cNvPr>
          <p:cNvSpPr/>
          <p:nvPr/>
        </p:nvSpPr>
        <p:spPr>
          <a:xfrm>
            <a:off x="4144576" y="5080974"/>
            <a:ext cx="794976" cy="7949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3">
            <a:extLst>
              <a:ext uri="{FF2B5EF4-FFF2-40B4-BE49-F238E27FC236}">
                <a16:creationId xmlns:a16="http://schemas.microsoft.com/office/drawing/2014/main" id="{69731FC7-82B4-4C99-8AF4-5D3FA3783A9D}"/>
              </a:ext>
            </a:extLst>
          </p:cNvPr>
          <p:cNvSpPr/>
          <p:nvPr/>
        </p:nvSpPr>
        <p:spPr>
          <a:xfrm>
            <a:off x="4345811" y="2158559"/>
            <a:ext cx="392506" cy="380689"/>
          </a:xfrm>
          <a:custGeom>
            <a:avLst/>
            <a:gdLst>
              <a:gd name="connsiteX0" fmla="*/ 35700 w 578738"/>
              <a:gd name="connsiteY0" fmla="*/ 243554 h 561315"/>
              <a:gd name="connsiteX1" fmla="*/ 30383 w 578738"/>
              <a:gd name="connsiteY1" fmla="*/ 254930 h 561315"/>
              <a:gd name="connsiteX2" fmla="*/ 30383 w 578738"/>
              <a:gd name="connsiteY2" fmla="*/ 519604 h 561315"/>
              <a:gd name="connsiteX3" fmla="*/ 35700 w 578738"/>
              <a:gd name="connsiteY3" fmla="*/ 530980 h 561315"/>
              <a:gd name="connsiteX4" fmla="*/ 132926 w 578738"/>
              <a:gd name="connsiteY4" fmla="*/ 530980 h 561315"/>
              <a:gd name="connsiteX5" fmla="*/ 138243 w 578738"/>
              <a:gd name="connsiteY5" fmla="*/ 519604 h 561315"/>
              <a:gd name="connsiteX6" fmla="*/ 138243 w 578738"/>
              <a:gd name="connsiteY6" fmla="*/ 254930 h 561315"/>
              <a:gd name="connsiteX7" fmla="*/ 132926 w 578738"/>
              <a:gd name="connsiteY7" fmla="*/ 243554 h 561315"/>
              <a:gd name="connsiteX8" fmla="*/ 35700 w 578738"/>
              <a:gd name="connsiteY8" fmla="*/ 213219 h 561315"/>
              <a:gd name="connsiteX9" fmla="*/ 132926 w 578738"/>
              <a:gd name="connsiteY9" fmla="*/ 213219 h 561315"/>
              <a:gd name="connsiteX10" fmla="*/ 168626 w 578738"/>
              <a:gd name="connsiteY10" fmla="*/ 254930 h 561315"/>
              <a:gd name="connsiteX11" fmla="*/ 168626 w 578738"/>
              <a:gd name="connsiteY11" fmla="*/ 519604 h 561315"/>
              <a:gd name="connsiteX12" fmla="*/ 132926 w 578738"/>
              <a:gd name="connsiteY12" fmla="*/ 561315 h 561315"/>
              <a:gd name="connsiteX13" fmla="*/ 35700 w 578738"/>
              <a:gd name="connsiteY13" fmla="*/ 561315 h 561315"/>
              <a:gd name="connsiteX14" fmla="*/ 0 w 578738"/>
              <a:gd name="connsiteY14" fmla="*/ 519604 h 561315"/>
              <a:gd name="connsiteX15" fmla="*/ 0 w 578738"/>
              <a:gd name="connsiteY15" fmla="*/ 254930 h 561315"/>
              <a:gd name="connsiteX16" fmla="*/ 35700 w 578738"/>
              <a:gd name="connsiteY16" fmla="*/ 213219 h 561315"/>
              <a:gd name="connsiteX17" fmla="*/ 321281 w 578738"/>
              <a:gd name="connsiteY17" fmla="*/ 30341 h 561315"/>
              <a:gd name="connsiteX18" fmla="*/ 296219 w 578738"/>
              <a:gd name="connsiteY18" fmla="*/ 55373 h 561315"/>
              <a:gd name="connsiteX19" fmla="*/ 296979 w 578738"/>
              <a:gd name="connsiteY19" fmla="*/ 60683 h 561315"/>
              <a:gd name="connsiteX20" fmla="*/ 296979 w 578738"/>
              <a:gd name="connsiteY20" fmla="*/ 65992 h 561315"/>
              <a:gd name="connsiteX21" fmla="*/ 268119 w 578738"/>
              <a:gd name="connsiteY21" fmla="*/ 212389 h 561315"/>
              <a:gd name="connsiteX22" fmla="*/ 263563 w 578738"/>
              <a:gd name="connsiteY22" fmla="*/ 221492 h 561315"/>
              <a:gd name="connsiteX23" fmla="*/ 262044 w 578738"/>
              <a:gd name="connsiteY23" fmla="*/ 223009 h 561315"/>
              <a:gd name="connsiteX24" fmla="*/ 232425 w 578738"/>
              <a:gd name="connsiteY24" fmla="*/ 240455 h 561315"/>
              <a:gd name="connsiteX25" fmla="*/ 230146 w 578738"/>
              <a:gd name="connsiteY25" fmla="*/ 240455 h 561315"/>
              <a:gd name="connsiteX26" fmla="*/ 225590 w 578738"/>
              <a:gd name="connsiteY26" fmla="*/ 240455 h 561315"/>
              <a:gd name="connsiteX27" fmla="*/ 224071 w 578738"/>
              <a:gd name="connsiteY27" fmla="*/ 241214 h 561315"/>
              <a:gd name="connsiteX28" fmla="*/ 211919 w 578738"/>
              <a:gd name="connsiteY28" fmla="*/ 253350 h 561315"/>
              <a:gd name="connsiteX29" fmla="*/ 211919 w 578738"/>
              <a:gd name="connsiteY29" fmla="*/ 518079 h 561315"/>
              <a:gd name="connsiteX30" fmla="*/ 224830 w 578738"/>
              <a:gd name="connsiteY30" fmla="*/ 530974 h 561315"/>
              <a:gd name="connsiteX31" fmla="*/ 521019 w 578738"/>
              <a:gd name="connsiteY31" fmla="*/ 530974 h 561315"/>
              <a:gd name="connsiteX32" fmla="*/ 522538 w 578738"/>
              <a:gd name="connsiteY32" fmla="*/ 530215 h 561315"/>
              <a:gd name="connsiteX33" fmla="*/ 546081 w 578738"/>
              <a:gd name="connsiteY33" fmla="*/ 505942 h 561315"/>
              <a:gd name="connsiteX34" fmla="*/ 522538 w 578738"/>
              <a:gd name="connsiteY34" fmla="*/ 480910 h 561315"/>
              <a:gd name="connsiteX35" fmla="*/ 508108 w 578738"/>
              <a:gd name="connsiteY35" fmla="*/ 465740 h 561315"/>
              <a:gd name="connsiteX36" fmla="*/ 523298 w 578738"/>
              <a:gd name="connsiteY36" fmla="*/ 450569 h 561315"/>
              <a:gd name="connsiteX37" fmla="*/ 548360 w 578738"/>
              <a:gd name="connsiteY37" fmla="*/ 425537 h 561315"/>
              <a:gd name="connsiteX38" fmla="*/ 523298 w 578738"/>
              <a:gd name="connsiteY38" fmla="*/ 401264 h 561315"/>
              <a:gd name="connsiteX39" fmla="*/ 508108 w 578738"/>
              <a:gd name="connsiteY39" fmla="*/ 386094 h 561315"/>
              <a:gd name="connsiteX40" fmla="*/ 523298 w 578738"/>
              <a:gd name="connsiteY40" fmla="*/ 370923 h 561315"/>
              <a:gd name="connsiteX41" fmla="*/ 548360 w 578738"/>
              <a:gd name="connsiteY41" fmla="*/ 345891 h 561315"/>
              <a:gd name="connsiteX42" fmla="*/ 523298 w 578738"/>
              <a:gd name="connsiteY42" fmla="*/ 320860 h 561315"/>
              <a:gd name="connsiteX43" fmla="*/ 508108 w 578738"/>
              <a:gd name="connsiteY43" fmla="*/ 305689 h 561315"/>
              <a:gd name="connsiteX44" fmla="*/ 523298 w 578738"/>
              <a:gd name="connsiteY44" fmla="*/ 290518 h 561315"/>
              <a:gd name="connsiteX45" fmla="*/ 548360 w 578738"/>
              <a:gd name="connsiteY45" fmla="*/ 265487 h 561315"/>
              <a:gd name="connsiteX46" fmla="*/ 523298 w 578738"/>
              <a:gd name="connsiteY46" fmla="*/ 240455 h 561315"/>
              <a:gd name="connsiteX47" fmla="*/ 373684 w 578738"/>
              <a:gd name="connsiteY47" fmla="*/ 240455 h 561315"/>
              <a:gd name="connsiteX48" fmla="*/ 361533 w 578738"/>
              <a:gd name="connsiteY48" fmla="*/ 234387 h 561315"/>
              <a:gd name="connsiteX49" fmla="*/ 360014 w 578738"/>
              <a:gd name="connsiteY49" fmla="*/ 219975 h 561315"/>
              <a:gd name="connsiteX50" fmla="*/ 343306 w 578738"/>
              <a:gd name="connsiteY50" fmla="*/ 42478 h 561315"/>
              <a:gd name="connsiteX51" fmla="*/ 341787 w 578738"/>
              <a:gd name="connsiteY51" fmla="*/ 40961 h 561315"/>
              <a:gd name="connsiteX52" fmla="*/ 321281 w 578738"/>
              <a:gd name="connsiteY52" fmla="*/ 30341 h 561315"/>
              <a:gd name="connsiteX53" fmla="*/ 321281 w 578738"/>
              <a:gd name="connsiteY53" fmla="*/ 0 h 561315"/>
              <a:gd name="connsiteX54" fmla="*/ 365330 w 578738"/>
              <a:gd name="connsiteY54" fmla="*/ 21997 h 561315"/>
              <a:gd name="connsiteX55" fmla="*/ 395708 w 578738"/>
              <a:gd name="connsiteY55" fmla="*/ 210114 h 561315"/>
              <a:gd name="connsiteX56" fmla="*/ 523298 w 578738"/>
              <a:gd name="connsiteY56" fmla="*/ 210114 h 561315"/>
              <a:gd name="connsiteX57" fmla="*/ 562789 w 578738"/>
              <a:gd name="connsiteY57" fmla="*/ 226802 h 561315"/>
              <a:gd name="connsiteX58" fmla="*/ 578738 w 578738"/>
              <a:gd name="connsiteY58" fmla="*/ 265487 h 561315"/>
              <a:gd name="connsiteX59" fmla="*/ 561270 w 578738"/>
              <a:gd name="connsiteY59" fmla="*/ 305689 h 561315"/>
              <a:gd name="connsiteX60" fmla="*/ 578738 w 578738"/>
              <a:gd name="connsiteY60" fmla="*/ 345891 h 561315"/>
              <a:gd name="connsiteX61" fmla="*/ 561270 w 578738"/>
              <a:gd name="connsiteY61" fmla="*/ 386094 h 561315"/>
              <a:gd name="connsiteX62" fmla="*/ 578738 w 578738"/>
              <a:gd name="connsiteY62" fmla="*/ 425537 h 561315"/>
              <a:gd name="connsiteX63" fmla="*/ 560511 w 578738"/>
              <a:gd name="connsiteY63" fmla="*/ 466498 h 561315"/>
              <a:gd name="connsiteX64" fmla="*/ 576460 w 578738"/>
              <a:gd name="connsiteY64" fmla="*/ 505942 h 561315"/>
              <a:gd name="connsiteX65" fmla="*/ 527095 w 578738"/>
              <a:gd name="connsiteY65" fmla="*/ 560556 h 561315"/>
              <a:gd name="connsiteX66" fmla="*/ 523298 w 578738"/>
              <a:gd name="connsiteY66" fmla="*/ 561315 h 561315"/>
              <a:gd name="connsiteX67" fmla="*/ 224830 w 578738"/>
              <a:gd name="connsiteY67" fmla="*/ 561315 h 561315"/>
              <a:gd name="connsiteX68" fmla="*/ 181541 w 578738"/>
              <a:gd name="connsiteY68" fmla="*/ 518079 h 561315"/>
              <a:gd name="connsiteX69" fmla="*/ 181541 w 578738"/>
              <a:gd name="connsiteY69" fmla="*/ 253350 h 561315"/>
              <a:gd name="connsiteX70" fmla="*/ 222552 w 578738"/>
              <a:gd name="connsiteY70" fmla="*/ 210872 h 561315"/>
              <a:gd name="connsiteX71" fmla="*/ 224830 w 578738"/>
              <a:gd name="connsiteY71" fmla="*/ 210114 h 561315"/>
              <a:gd name="connsiteX72" fmla="*/ 229387 w 578738"/>
              <a:gd name="connsiteY72" fmla="*/ 210114 h 561315"/>
              <a:gd name="connsiteX73" fmla="*/ 237741 w 578738"/>
              <a:gd name="connsiteY73" fmla="*/ 205563 h 561315"/>
              <a:gd name="connsiteX74" fmla="*/ 240779 w 578738"/>
              <a:gd name="connsiteY74" fmla="*/ 198736 h 561315"/>
              <a:gd name="connsiteX75" fmla="*/ 266600 w 578738"/>
              <a:gd name="connsiteY75" fmla="*/ 66751 h 561315"/>
              <a:gd name="connsiteX76" fmla="*/ 266600 w 578738"/>
              <a:gd name="connsiteY76" fmla="*/ 60683 h 561315"/>
              <a:gd name="connsiteX77" fmla="*/ 265841 w 578738"/>
              <a:gd name="connsiteY77" fmla="*/ 55373 h 561315"/>
              <a:gd name="connsiteX78" fmla="*/ 321281 w 578738"/>
              <a:gd name="connsiteY78" fmla="*/ 0 h 56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78738" h="561315">
                <a:moveTo>
                  <a:pt x="35700" y="243554"/>
                </a:moveTo>
                <a:cubicBezTo>
                  <a:pt x="34181" y="243554"/>
                  <a:pt x="30383" y="248104"/>
                  <a:pt x="30383" y="254930"/>
                </a:cubicBezTo>
                <a:lnTo>
                  <a:pt x="30383" y="519604"/>
                </a:lnTo>
                <a:cubicBezTo>
                  <a:pt x="30383" y="526430"/>
                  <a:pt x="34181" y="530980"/>
                  <a:pt x="35700" y="530980"/>
                </a:cubicBezTo>
                <a:lnTo>
                  <a:pt x="132926" y="530980"/>
                </a:lnTo>
                <a:cubicBezTo>
                  <a:pt x="134445" y="530980"/>
                  <a:pt x="138243" y="526430"/>
                  <a:pt x="138243" y="519604"/>
                </a:cubicBezTo>
                <a:lnTo>
                  <a:pt x="138243" y="254930"/>
                </a:lnTo>
                <a:cubicBezTo>
                  <a:pt x="138243" y="248104"/>
                  <a:pt x="134445" y="243554"/>
                  <a:pt x="132926" y="243554"/>
                </a:cubicBezTo>
                <a:close/>
                <a:moveTo>
                  <a:pt x="35700" y="213219"/>
                </a:moveTo>
                <a:lnTo>
                  <a:pt x="132926" y="213219"/>
                </a:lnTo>
                <a:cubicBezTo>
                  <a:pt x="152675" y="213219"/>
                  <a:pt x="168626" y="231420"/>
                  <a:pt x="168626" y="254930"/>
                </a:cubicBezTo>
                <a:lnTo>
                  <a:pt x="168626" y="519604"/>
                </a:lnTo>
                <a:cubicBezTo>
                  <a:pt x="168626" y="542356"/>
                  <a:pt x="152675" y="561315"/>
                  <a:pt x="132926" y="561315"/>
                </a:cubicBezTo>
                <a:lnTo>
                  <a:pt x="35700" y="561315"/>
                </a:lnTo>
                <a:cubicBezTo>
                  <a:pt x="15951" y="561315"/>
                  <a:pt x="0" y="542356"/>
                  <a:pt x="0" y="519604"/>
                </a:cubicBezTo>
                <a:lnTo>
                  <a:pt x="0" y="254930"/>
                </a:lnTo>
                <a:cubicBezTo>
                  <a:pt x="0" y="231420"/>
                  <a:pt x="15951" y="213219"/>
                  <a:pt x="35700" y="213219"/>
                </a:cubicBezTo>
                <a:close/>
                <a:moveTo>
                  <a:pt x="321281" y="30341"/>
                </a:moveTo>
                <a:cubicBezTo>
                  <a:pt x="307611" y="30341"/>
                  <a:pt x="296219" y="41719"/>
                  <a:pt x="296219" y="55373"/>
                </a:cubicBezTo>
                <a:cubicBezTo>
                  <a:pt x="296219" y="56890"/>
                  <a:pt x="296979" y="59166"/>
                  <a:pt x="296979" y="60683"/>
                </a:cubicBezTo>
                <a:cubicBezTo>
                  <a:pt x="297738" y="62200"/>
                  <a:pt x="297738" y="64475"/>
                  <a:pt x="296979" y="65992"/>
                </a:cubicBezTo>
                <a:cubicBezTo>
                  <a:pt x="306852" y="119090"/>
                  <a:pt x="287106" y="174463"/>
                  <a:pt x="268119" y="212389"/>
                </a:cubicBezTo>
                <a:cubicBezTo>
                  <a:pt x="266600" y="215424"/>
                  <a:pt x="265081" y="218458"/>
                  <a:pt x="263563" y="221492"/>
                </a:cubicBezTo>
                <a:cubicBezTo>
                  <a:pt x="263563" y="221492"/>
                  <a:pt x="262803" y="222250"/>
                  <a:pt x="262044" y="223009"/>
                </a:cubicBezTo>
                <a:cubicBezTo>
                  <a:pt x="255209" y="232870"/>
                  <a:pt x="244576" y="238938"/>
                  <a:pt x="232425" y="240455"/>
                </a:cubicBezTo>
                <a:cubicBezTo>
                  <a:pt x="231665" y="240455"/>
                  <a:pt x="230906" y="240455"/>
                  <a:pt x="230146" y="240455"/>
                </a:cubicBezTo>
                <a:lnTo>
                  <a:pt x="225590" y="240455"/>
                </a:lnTo>
                <a:cubicBezTo>
                  <a:pt x="225590" y="241214"/>
                  <a:pt x="224830" y="241214"/>
                  <a:pt x="224071" y="241214"/>
                </a:cubicBezTo>
                <a:cubicBezTo>
                  <a:pt x="217236" y="241214"/>
                  <a:pt x="211919" y="246524"/>
                  <a:pt x="211919" y="253350"/>
                </a:cubicBezTo>
                <a:lnTo>
                  <a:pt x="211919" y="518079"/>
                </a:lnTo>
                <a:cubicBezTo>
                  <a:pt x="211919" y="524905"/>
                  <a:pt x="217995" y="530974"/>
                  <a:pt x="224830" y="530974"/>
                </a:cubicBezTo>
                <a:lnTo>
                  <a:pt x="521019" y="530974"/>
                </a:lnTo>
                <a:cubicBezTo>
                  <a:pt x="521779" y="530974"/>
                  <a:pt x="521779" y="530215"/>
                  <a:pt x="522538" y="530215"/>
                </a:cubicBezTo>
                <a:cubicBezTo>
                  <a:pt x="536208" y="530215"/>
                  <a:pt x="546081" y="518837"/>
                  <a:pt x="546081" y="505942"/>
                </a:cubicBezTo>
                <a:cubicBezTo>
                  <a:pt x="546081" y="493047"/>
                  <a:pt x="536208" y="481669"/>
                  <a:pt x="522538" y="480910"/>
                </a:cubicBezTo>
                <a:cubicBezTo>
                  <a:pt x="514943" y="480910"/>
                  <a:pt x="508108" y="474084"/>
                  <a:pt x="508108" y="465740"/>
                </a:cubicBezTo>
                <a:cubicBezTo>
                  <a:pt x="508108" y="457396"/>
                  <a:pt x="514943" y="450569"/>
                  <a:pt x="523298" y="450569"/>
                </a:cubicBezTo>
                <a:cubicBezTo>
                  <a:pt x="536968" y="450569"/>
                  <a:pt x="548360" y="439191"/>
                  <a:pt x="548360" y="425537"/>
                </a:cubicBezTo>
                <a:cubicBezTo>
                  <a:pt x="548360" y="411884"/>
                  <a:pt x="536968" y="401264"/>
                  <a:pt x="523298" y="401264"/>
                </a:cubicBezTo>
                <a:cubicBezTo>
                  <a:pt x="514943" y="401264"/>
                  <a:pt x="508108" y="394438"/>
                  <a:pt x="508108" y="386094"/>
                </a:cubicBezTo>
                <a:cubicBezTo>
                  <a:pt x="508108" y="377750"/>
                  <a:pt x="514943" y="370923"/>
                  <a:pt x="523298" y="370923"/>
                </a:cubicBezTo>
                <a:cubicBezTo>
                  <a:pt x="536968" y="370923"/>
                  <a:pt x="548360" y="359545"/>
                  <a:pt x="548360" y="345891"/>
                </a:cubicBezTo>
                <a:cubicBezTo>
                  <a:pt x="548360" y="332238"/>
                  <a:pt x="536968" y="320860"/>
                  <a:pt x="523298" y="320860"/>
                </a:cubicBezTo>
                <a:cubicBezTo>
                  <a:pt x="514943" y="320860"/>
                  <a:pt x="508108" y="314033"/>
                  <a:pt x="508108" y="305689"/>
                </a:cubicBezTo>
                <a:cubicBezTo>
                  <a:pt x="508108" y="297345"/>
                  <a:pt x="514943" y="290518"/>
                  <a:pt x="523298" y="290518"/>
                </a:cubicBezTo>
                <a:cubicBezTo>
                  <a:pt x="536968" y="290518"/>
                  <a:pt x="548360" y="279140"/>
                  <a:pt x="548360" y="265487"/>
                </a:cubicBezTo>
                <a:cubicBezTo>
                  <a:pt x="548360" y="251833"/>
                  <a:pt x="536968" y="240455"/>
                  <a:pt x="523298" y="240455"/>
                </a:cubicBezTo>
                <a:lnTo>
                  <a:pt x="373684" y="240455"/>
                </a:lnTo>
                <a:cubicBezTo>
                  <a:pt x="369127" y="240455"/>
                  <a:pt x="363811" y="238180"/>
                  <a:pt x="361533" y="234387"/>
                </a:cubicBezTo>
                <a:cubicBezTo>
                  <a:pt x="358495" y="229836"/>
                  <a:pt x="357735" y="224526"/>
                  <a:pt x="360014" y="219975"/>
                </a:cubicBezTo>
                <a:cubicBezTo>
                  <a:pt x="401784" y="120607"/>
                  <a:pt x="349381" y="50822"/>
                  <a:pt x="343306" y="42478"/>
                </a:cubicBezTo>
                <a:cubicBezTo>
                  <a:pt x="342546" y="42478"/>
                  <a:pt x="341787" y="41719"/>
                  <a:pt x="341787" y="40961"/>
                </a:cubicBezTo>
                <a:cubicBezTo>
                  <a:pt x="336471" y="34134"/>
                  <a:pt x="329635" y="30341"/>
                  <a:pt x="321281" y="30341"/>
                </a:cubicBezTo>
                <a:close/>
                <a:moveTo>
                  <a:pt x="321281" y="0"/>
                </a:moveTo>
                <a:cubicBezTo>
                  <a:pt x="338749" y="0"/>
                  <a:pt x="354698" y="8344"/>
                  <a:pt x="365330" y="21997"/>
                </a:cubicBezTo>
                <a:cubicBezTo>
                  <a:pt x="368368" y="25032"/>
                  <a:pt x="431403" y="99368"/>
                  <a:pt x="395708" y="210114"/>
                </a:cubicBezTo>
                <a:lnTo>
                  <a:pt x="523298" y="210114"/>
                </a:lnTo>
                <a:cubicBezTo>
                  <a:pt x="538487" y="210114"/>
                  <a:pt x="552157" y="216182"/>
                  <a:pt x="562789" y="226802"/>
                </a:cubicBezTo>
                <a:cubicBezTo>
                  <a:pt x="572662" y="237421"/>
                  <a:pt x="578738" y="251075"/>
                  <a:pt x="578738" y="265487"/>
                </a:cubicBezTo>
                <a:cubicBezTo>
                  <a:pt x="578738" y="281416"/>
                  <a:pt x="571903" y="295828"/>
                  <a:pt x="561270" y="305689"/>
                </a:cubicBezTo>
                <a:cubicBezTo>
                  <a:pt x="571903" y="315550"/>
                  <a:pt x="578738" y="329962"/>
                  <a:pt x="578738" y="345891"/>
                </a:cubicBezTo>
                <a:cubicBezTo>
                  <a:pt x="578738" y="361821"/>
                  <a:pt x="571903" y="375474"/>
                  <a:pt x="561270" y="386094"/>
                </a:cubicBezTo>
                <a:cubicBezTo>
                  <a:pt x="571903" y="395955"/>
                  <a:pt x="578738" y="410367"/>
                  <a:pt x="578738" y="425537"/>
                </a:cubicBezTo>
                <a:cubicBezTo>
                  <a:pt x="578738" y="442225"/>
                  <a:pt x="571903" y="456637"/>
                  <a:pt x="560511" y="466498"/>
                </a:cubicBezTo>
                <a:cubicBezTo>
                  <a:pt x="570384" y="477118"/>
                  <a:pt x="576460" y="490771"/>
                  <a:pt x="576460" y="505942"/>
                </a:cubicBezTo>
                <a:cubicBezTo>
                  <a:pt x="576460" y="534008"/>
                  <a:pt x="555195" y="557522"/>
                  <a:pt x="527095" y="560556"/>
                </a:cubicBezTo>
                <a:cubicBezTo>
                  <a:pt x="525576" y="560556"/>
                  <a:pt x="524816" y="561315"/>
                  <a:pt x="523298" y="561315"/>
                </a:cubicBezTo>
                <a:lnTo>
                  <a:pt x="224830" y="561315"/>
                </a:lnTo>
                <a:cubicBezTo>
                  <a:pt x="201287" y="561315"/>
                  <a:pt x="181541" y="541593"/>
                  <a:pt x="181541" y="518079"/>
                </a:cubicBezTo>
                <a:lnTo>
                  <a:pt x="181541" y="253350"/>
                </a:lnTo>
                <a:cubicBezTo>
                  <a:pt x="181541" y="230594"/>
                  <a:pt x="199768" y="211631"/>
                  <a:pt x="222552" y="210872"/>
                </a:cubicBezTo>
                <a:cubicBezTo>
                  <a:pt x="223311" y="210872"/>
                  <a:pt x="224071" y="210114"/>
                  <a:pt x="224830" y="210114"/>
                </a:cubicBezTo>
                <a:lnTo>
                  <a:pt x="229387" y="210114"/>
                </a:lnTo>
                <a:cubicBezTo>
                  <a:pt x="232425" y="210114"/>
                  <a:pt x="235463" y="208597"/>
                  <a:pt x="237741" y="205563"/>
                </a:cubicBezTo>
                <a:cubicBezTo>
                  <a:pt x="238500" y="203287"/>
                  <a:pt x="240019" y="201011"/>
                  <a:pt x="240779" y="198736"/>
                </a:cubicBezTo>
                <a:cubicBezTo>
                  <a:pt x="255209" y="170670"/>
                  <a:pt x="277233" y="115297"/>
                  <a:pt x="266600" y="66751"/>
                </a:cubicBezTo>
                <a:cubicBezTo>
                  <a:pt x="265841" y="65234"/>
                  <a:pt x="265841" y="62958"/>
                  <a:pt x="266600" y="60683"/>
                </a:cubicBezTo>
                <a:cubicBezTo>
                  <a:pt x="265841" y="59166"/>
                  <a:pt x="265841" y="56890"/>
                  <a:pt x="265841" y="55373"/>
                </a:cubicBezTo>
                <a:cubicBezTo>
                  <a:pt x="265841" y="25032"/>
                  <a:pt x="290903" y="0"/>
                  <a:pt x="321281" y="0"/>
                </a:cubicBezTo>
                <a:close/>
              </a:path>
            </a:pathLst>
          </a:cu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1" name="椭圆 24">
            <a:extLst>
              <a:ext uri="{FF2B5EF4-FFF2-40B4-BE49-F238E27FC236}">
                <a16:creationId xmlns:a16="http://schemas.microsoft.com/office/drawing/2014/main" id="{1079F6BF-12B5-471B-AC2B-85BF240B75F2}"/>
              </a:ext>
            </a:extLst>
          </p:cNvPr>
          <p:cNvSpPr/>
          <p:nvPr/>
        </p:nvSpPr>
        <p:spPr>
          <a:xfrm>
            <a:off x="5114161" y="3743130"/>
            <a:ext cx="392506" cy="338923"/>
          </a:xfrm>
          <a:custGeom>
            <a:avLst/>
            <a:gdLst>
              <a:gd name="connsiteX0" fmla="*/ 389514 w 603899"/>
              <a:gd name="connsiteY0" fmla="*/ 386484 h 521458"/>
              <a:gd name="connsiteX1" fmla="*/ 374816 w 603899"/>
              <a:gd name="connsiteY1" fmla="*/ 476168 h 521458"/>
              <a:gd name="connsiteX2" fmla="*/ 421062 w 603899"/>
              <a:gd name="connsiteY2" fmla="*/ 451823 h 521458"/>
              <a:gd name="connsiteX3" fmla="*/ 463187 w 603899"/>
              <a:gd name="connsiteY3" fmla="*/ 451823 h 521458"/>
              <a:gd name="connsiteX4" fmla="*/ 509434 w 603899"/>
              <a:gd name="connsiteY4" fmla="*/ 476168 h 521458"/>
              <a:gd name="connsiteX5" fmla="*/ 500471 w 603899"/>
              <a:gd name="connsiteY5" fmla="*/ 421570 h 521458"/>
              <a:gd name="connsiteX6" fmla="*/ 500471 w 603899"/>
              <a:gd name="connsiteY6" fmla="*/ 421391 h 521458"/>
              <a:gd name="connsiteX7" fmla="*/ 494735 w 603899"/>
              <a:gd name="connsiteY7" fmla="*/ 386484 h 521458"/>
              <a:gd name="connsiteX8" fmla="*/ 442214 w 603899"/>
              <a:gd name="connsiteY8" fmla="*/ 400089 h 521458"/>
              <a:gd name="connsiteX9" fmla="*/ 389514 w 603899"/>
              <a:gd name="connsiteY9" fmla="*/ 386484 h 521458"/>
              <a:gd name="connsiteX10" fmla="*/ 442214 w 603899"/>
              <a:gd name="connsiteY10" fmla="*/ 218751 h 521458"/>
              <a:gd name="connsiteX11" fmla="*/ 369259 w 603899"/>
              <a:gd name="connsiteY11" fmla="*/ 291608 h 521458"/>
              <a:gd name="connsiteX12" fmla="*/ 442214 w 603899"/>
              <a:gd name="connsiteY12" fmla="*/ 364287 h 521458"/>
              <a:gd name="connsiteX13" fmla="*/ 514990 w 603899"/>
              <a:gd name="connsiteY13" fmla="*/ 291608 h 521458"/>
              <a:gd name="connsiteX14" fmla="*/ 442214 w 603899"/>
              <a:gd name="connsiteY14" fmla="*/ 218751 h 521458"/>
              <a:gd name="connsiteX15" fmla="*/ 92303 w 603899"/>
              <a:gd name="connsiteY15" fmla="*/ 199982 h 521458"/>
              <a:gd name="connsiteX16" fmla="*/ 264405 w 603899"/>
              <a:gd name="connsiteY16" fmla="*/ 199982 h 521458"/>
              <a:gd name="connsiteX17" fmla="*/ 282332 w 603899"/>
              <a:gd name="connsiteY17" fmla="*/ 217871 h 521458"/>
              <a:gd name="connsiteX18" fmla="*/ 264405 w 603899"/>
              <a:gd name="connsiteY18" fmla="*/ 235759 h 521458"/>
              <a:gd name="connsiteX19" fmla="*/ 92303 w 603899"/>
              <a:gd name="connsiteY19" fmla="*/ 235759 h 521458"/>
              <a:gd name="connsiteX20" fmla="*/ 74376 w 603899"/>
              <a:gd name="connsiteY20" fmla="*/ 217871 h 521458"/>
              <a:gd name="connsiteX21" fmla="*/ 92303 w 603899"/>
              <a:gd name="connsiteY21" fmla="*/ 199982 h 521458"/>
              <a:gd name="connsiteX22" fmla="*/ 92302 w 603899"/>
              <a:gd name="connsiteY22" fmla="*/ 102955 h 521458"/>
              <a:gd name="connsiteX23" fmla="*/ 498684 w 603899"/>
              <a:gd name="connsiteY23" fmla="*/ 102955 h 521458"/>
              <a:gd name="connsiteX24" fmla="*/ 516610 w 603899"/>
              <a:gd name="connsiteY24" fmla="*/ 120843 h 521458"/>
              <a:gd name="connsiteX25" fmla="*/ 498684 w 603899"/>
              <a:gd name="connsiteY25" fmla="*/ 138732 h 521458"/>
              <a:gd name="connsiteX26" fmla="*/ 92302 w 603899"/>
              <a:gd name="connsiteY26" fmla="*/ 138732 h 521458"/>
              <a:gd name="connsiteX27" fmla="*/ 74376 w 603899"/>
              <a:gd name="connsiteY27" fmla="*/ 120843 h 521458"/>
              <a:gd name="connsiteX28" fmla="*/ 92302 w 603899"/>
              <a:gd name="connsiteY28" fmla="*/ 102955 h 521458"/>
              <a:gd name="connsiteX29" fmla="*/ 41765 w 603899"/>
              <a:gd name="connsiteY29" fmla="*/ 35802 h 521458"/>
              <a:gd name="connsiteX30" fmla="*/ 35850 w 603899"/>
              <a:gd name="connsiteY30" fmla="*/ 41709 h 521458"/>
              <a:gd name="connsiteX31" fmla="*/ 35850 w 603899"/>
              <a:gd name="connsiteY31" fmla="*/ 394181 h 521458"/>
              <a:gd name="connsiteX32" fmla="*/ 41765 w 603899"/>
              <a:gd name="connsiteY32" fmla="*/ 400089 h 521458"/>
              <a:gd name="connsiteX33" fmla="*/ 350437 w 603899"/>
              <a:gd name="connsiteY33" fmla="*/ 400089 h 521458"/>
              <a:gd name="connsiteX34" fmla="*/ 350975 w 603899"/>
              <a:gd name="connsiteY34" fmla="*/ 400089 h 521458"/>
              <a:gd name="connsiteX35" fmla="*/ 357607 w 603899"/>
              <a:gd name="connsiteY35" fmla="*/ 360169 h 521458"/>
              <a:gd name="connsiteX36" fmla="*/ 357607 w 603899"/>
              <a:gd name="connsiteY36" fmla="*/ 359811 h 521458"/>
              <a:gd name="connsiteX37" fmla="*/ 333408 w 603899"/>
              <a:gd name="connsiteY37" fmla="*/ 291608 h 521458"/>
              <a:gd name="connsiteX38" fmla="*/ 442214 w 603899"/>
              <a:gd name="connsiteY38" fmla="*/ 182949 h 521458"/>
              <a:gd name="connsiteX39" fmla="*/ 550841 w 603899"/>
              <a:gd name="connsiteY39" fmla="*/ 291608 h 521458"/>
              <a:gd name="connsiteX40" fmla="*/ 526642 w 603899"/>
              <a:gd name="connsiteY40" fmla="*/ 359811 h 521458"/>
              <a:gd name="connsiteX41" fmla="*/ 526821 w 603899"/>
              <a:gd name="connsiteY41" fmla="*/ 360169 h 521458"/>
              <a:gd name="connsiteX42" fmla="*/ 533274 w 603899"/>
              <a:gd name="connsiteY42" fmla="*/ 400089 h 521458"/>
              <a:gd name="connsiteX43" fmla="*/ 561954 w 603899"/>
              <a:gd name="connsiteY43" fmla="*/ 400089 h 521458"/>
              <a:gd name="connsiteX44" fmla="*/ 568049 w 603899"/>
              <a:gd name="connsiteY44" fmla="*/ 394181 h 521458"/>
              <a:gd name="connsiteX45" fmla="*/ 568049 w 603899"/>
              <a:gd name="connsiteY45" fmla="*/ 41709 h 521458"/>
              <a:gd name="connsiteX46" fmla="*/ 561954 w 603899"/>
              <a:gd name="connsiteY46" fmla="*/ 35802 h 521458"/>
              <a:gd name="connsiteX47" fmla="*/ 41765 w 603899"/>
              <a:gd name="connsiteY47" fmla="*/ 0 h 521458"/>
              <a:gd name="connsiteX48" fmla="*/ 561954 w 603899"/>
              <a:gd name="connsiteY48" fmla="*/ 0 h 521458"/>
              <a:gd name="connsiteX49" fmla="*/ 603899 w 603899"/>
              <a:gd name="connsiteY49" fmla="*/ 41709 h 521458"/>
              <a:gd name="connsiteX50" fmla="*/ 603899 w 603899"/>
              <a:gd name="connsiteY50" fmla="*/ 394181 h 521458"/>
              <a:gd name="connsiteX51" fmla="*/ 561954 w 603899"/>
              <a:gd name="connsiteY51" fmla="*/ 435891 h 521458"/>
              <a:gd name="connsiteX52" fmla="*/ 539189 w 603899"/>
              <a:gd name="connsiteY52" fmla="*/ 435891 h 521458"/>
              <a:gd name="connsiteX53" fmla="*/ 548331 w 603899"/>
              <a:gd name="connsiteY53" fmla="*/ 491742 h 521458"/>
              <a:gd name="connsiteX54" fmla="*/ 539010 w 603899"/>
              <a:gd name="connsiteY54" fmla="*/ 517162 h 521458"/>
              <a:gd name="connsiteX55" fmla="*/ 525566 w 603899"/>
              <a:gd name="connsiteY55" fmla="*/ 521458 h 521458"/>
              <a:gd name="connsiteX56" fmla="*/ 511943 w 603899"/>
              <a:gd name="connsiteY56" fmla="*/ 517878 h 521458"/>
              <a:gd name="connsiteX57" fmla="*/ 446516 w 603899"/>
              <a:gd name="connsiteY57" fmla="*/ 483508 h 521458"/>
              <a:gd name="connsiteX58" fmla="*/ 437912 w 603899"/>
              <a:gd name="connsiteY58" fmla="*/ 483508 h 521458"/>
              <a:gd name="connsiteX59" fmla="*/ 372485 w 603899"/>
              <a:gd name="connsiteY59" fmla="*/ 517878 h 521458"/>
              <a:gd name="connsiteX60" fmla="*/ 345239 w 603899"/>
              <a:gd name="connsiteY60" fmla="*/ 517162 h 521458"/>
              <a:gd name="connsiteX61" fmla="*/ 335918 w 603899"/>
              <a:gd name="connsiteY61" fmla="*/ 491742 h 521458"/>
              <a:gd name="connsiteX62" fmla="*/ 345060 w 603899"/>
              <a:gd name="connsiteY62" fmla="*/ 435891 h 521458"/>
              <a:gd name="connsiteX63" fmla="*/ 41765 w 603899"/>
              <a:gd name="connsiteY63" fmla="*/ 435891 h 521458"/>
              <a:gd name="connsiteX64" fmla="*/ 0 w 603899"/>
              <a:gd name="connsiteY64" fmla="*/ 394181 h 521458"/>
              <a:gd name="connsiteX65" fmla="*/ 0 w 603899"/>
              <a:gd name="connsiteY65" fmla="*/ 41709 h 521458"/>
              <a:gd name="connsiteX66" fmla="*/ 41765 w 603899"/>
              <a:gd name="connsiteY66" fmla="*/ 0 h 5214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</a:cxnLst>
            <a:rect l="l" t="t" r="r" b="b"/>
            <a:pathLst>
              <a:path w="603899" h="521458">
                <a:moveTo>
                  <a:pt x="389514" y="386484"/>
                </a:moveTo>
                <a:lnTo>
                  <a:pt x="374816" y="476168"/>
                </a:lnTo>
                <a:lnTo>
                  <a:pt x="421062" y="451823"/>
                </a:lnTo>
                <a:cubicBezTo>
                  <a:pt x="433252" y="445378"/>
                  <a:pt x="450998" y="445378"/>
                  <a:pt x="463187" y="451823"/>
                </a:cubicBezTo>
                <a:lnTo>
                  <a:pt x="509434" y="476168"/>
                </a:lnTo>
                <a:lnTo>
                  <a:pt x="500471" y="421570"/>
                </a:lnTo>
                <a:cubicBezTo>
                  <a:pt x="500471" y="421570"/>
                  <a:pt x="500471" y="421570"/>
                  <a:pt x="500471" y="421391"/>
                </a:cubicBezTo>
                <a:lnTo>
                  <a:pt x="494735" y="386484"/>
                </a:lnTo>
                <a:cubicBezTo>
                  <a:pt x="479140" y="395256"/>
                  <a:pt x="461215" y="400089"/>
                  <a:pt x="442214" y="400089"/>
                </a:cubicBezTo>
                <a:cubicBezTo>
                  <a:pt x="423034" y="400089"/>
                  <a:pt x="405109" y="395256"/>
                  <a:pt x="389514" y="386484"/>
                </a:cubicBezTo>
                <a:close/>
                <a:moveTo>
                  <a:pt x="442214" y="218751"/>
                </a:moveTo>
                <a:cubicBezTo>
                  <a:pt x="402062" y="218751"/>
                  <a:pt x="369259" y="251331"/>
                  <a:pt x="369259" y="291608"/>
                </a:cubicBezTo>
                <a:cubicBezTo>
                  <a:pt x="369259" y="331707"/>
                  <a:pt x="402062" y="364287"/>
                  <a:pt x="442214" y="364287"/>
                </a:cubicBezTo>
                <a:cubicBezTo>
                  <a:pt x="482367" y="364287"/>
                  <a:pt x="514990" y="331707"/>
                  <a:pt x="514990" y="291608"/>
                </a:cubicBezTo>
                <a:cubicBezTo>
                  <a:pt x="514990" y="251331"/>
                  <a:pt x="482367" y="218751"/>
                  <a:pt x="442214" y="218751"/>
                </a:cubicBezTo>
                <a:close/>
                <a:moveTo>
                  <a:pt x="92303" y="199982"/>
                </a:moveTo>
                <a:lnTo>
                  <a:pt x="264405" y="199982"/>
                </a:lnTo>
                <a:cubicBezTo>
                  <a:pt x="274265" y="199982"/>
                  <a:pt x="282332" y="208032"/>
                  <a:pt x="282332" y="217871"/>
                </a:cubicBezTo>
                <a:cubicBezTo>
                  <a:pt x="282332" y="227888"/>
                  <a:pt x="274265" y="235759"/>
                  <a:pt x="264405" y="235759"/>
                </a:cubicBezTo>
                <a:lnTo>
                  <a:pt x="92303" y="235759"/>
                </a:lnTo>
                <a:cubicBezTo>
                  <a:pt x="82444" y="235759"/>
                  <a:pt x="74376" y="227888"/>
                  <a:pt x="74376" y="217871"/>
                </a:cubicBezTo>
                <a:cubicBezTo>
                  <a:pt x="74376" y="208032"/>
                  <a:pt x="82444" y="199982"/>
                  <a:pt x="92303" y="199982"/>
                </a:cubicBezTo>
                <a:close/>
                <a:moveTo>
                  <a:pt x="92302" y="102955"/>
                </a:moveTo>
                <a:lnTo>
                  <a:pt x="498684" y="102955"/>
                </a:lnTo>
                <a:cubicBezTo>
                  <a:pt x="508544" y="102955"/>
                  <a:pt x="516610" y="111005"/>
                  <a:pt x="516610" y="120843"/>
                </a:cubicBezTo>
                <a:cubicBezTo>
                  <a:pt x="516610" y="130682"/>
                  <a:pt x="508544" y="138732"/>
                  <a:pt x="498684" y="138732"/>
                </a:cubicBezTo>
                <a:lnTo>
                  <a:pt x="92302" y="138732"/>
                </a:lnTo>
                <a:cubicBezTo>
                  <a:pt x="82443" y="138732"/>
                  <a:pt x="74376" y="130682"/>
                  <a:pt x="74376" y="120843"/>
                </a:cubicBezTo>
                <a:cubicBezTo>
                  <a:pt x="74376" y="111005"/>
                  <a:pt x="82443" y="102955"/>
                  <a:pt x="92302" y="102955"/>
                </a:cubicBezTo>
                <a:close/>
                <a:moveTo>
                  <a:pt x="41765" y="35802"/>
                </a:moveTo>
                <a:cubicBezTo>
                  <a:pt x="38539" y="35802"/>
                  <a:pt x="35850" y="38487"/>
                  <a:pt x="35850" y="41709"/>
                </a:cubicBezTo>
                <a:lnTo>
                  <a:pt x="35850" y="394181"/>
                </a:lnTo>
                <a:cubicBezTo>
                  <a:pt x="35850" y="397404"/>
                  <a:pt x="38539" y="400089"/>
                  <a:pt x="41765" y="400089"/>
                </a:cubicBezTo>
                <a:lnTo>
                  <a:pt x="350437" y="400089"/>
                </a:lnTo>
                <a:cubicBezTo>
                  <a:pt x="350617" y="400089"/>
                  <a:pt x="350796" y="400089"/>
                  <a:pt x="350975" y="400089"/>
                </a:cubicBezTo>
                <a:lnTo>
                  <a:pt x="357607" y="360169"/>
                </a:lnTo>
                <a:cubicBezTo>
                  <a:pt x="357607" y="360169"/>
                  <a:pt x="357607" y="359990"/>
                  <a:pt x="357607" y="359811"/>
                </a:cubicBezTo>
                <a:cubicBezTo>
                  <a:pt x="342550" y="341194"/>
                  <a:pt x="333408" y="317386"/>
                  <a:pt x="333408" y="291608"/>
                </a:cubicBezTo>
                <a:cubicBezTo>
                  <a:pt x="333408" y="231640"/>
                  <a:pt x="382165" y="182949"/>
                  <a:pt x="442214" y="182949"/>
                </a:cubicBezTo>
                <a:cubicBezTo>
                  <a:pt x="502084" y="182949"/>
                  <a:pt x="550841" y="231640"/>
                  <a:pt x="550841" y="291608"/>
                </a:cubicBezTo>
                <a:cubicBezTo>
                  <a:pt x="550841" y="317386"/>
                  <a:pt x="541878" y="341194"/>
                  <a:pt x="526642" y="359811"/>
                </a:cubicBezTo>
                <a:cubicBezTo>
                  <a:pt x="526642" y="359990"/>
                  <a:pt x="526821" y="360169"/>
                  <a:pt x="526821" y="360169"/>
                </a:cubicBezTo>
                <a:lnTo>
                  <a:pt x="533274" y="400089"/>
                </a:lnTo>
                <a:lnTo>
                  <a:pt x="561954" y="400089"/>
                </a:lnTo>
                <a:cubicBezTo>
                  <a:pt x="565181" y="400089"/>
                  <a:pt x="568049" y="397404"/>
                  <a:pt x="568049" y="394181"/>
                </a:cubicBezTo>
                <a:lnTo>
                  <a:pt x="568049" y="41709"/>
                </a:lnTo>
                <a:cubicBezTo>
                  <a:pt x="568049" y="38487"/>
                  <a:pt x="565181" y="35802"/>
                  <a:pt x="561954" y="35802"/>
                </a:cubicBezTo>
                <a:close/>
                <a:moveTo>
                  <a:pt x="41765" y="0"/>
                </a:moveTo>
                <a:lnTo>
                  <a:pt x="561954" y="0"/>
                </a:lnTo>
                <a:cubicBezTo>
                  <a:pt x="585078" y="0"/>
                  <a:pt x="603899" y="18617"/>
                  <a:pt x="603899" y="41709"/>
                </a:cubicBezTo>
                <a:lnTo>
                  <a:pt x="603899" y="394181"/>
                </a:lnTo>
                <a:cubicBezTo>
                  <a:pt x="603899" y="417095"/>
                  <a:pt x="585078" y="435891"/>
                  <a:pt x="561954" y="435891"/>
                </a:cubicBezTo>
                <a:lnTo>
                  <a:pt x="539189" y="435891"/>
                </a:lnTo>
                <a:lnTo>
                  <a:pt x="548331" y="491742"/>
                </a:lnTo>
                <a:cubicBezTo>
                  <a:pt x="550124" y="502125"/>
                  <a:pt x="546539" y="511791"/>
                  <a:pt x="539010" y="517162"/>
                </a:cubicBezTo>
                <a:cubicBezTo>
                  <a:pt x="535067" y="520026"/>
                  <a:pt x="530406" y="521458"/>
                  <a:pt x="525566" y="521458"/>
                </a:cubicBezTo>
                <a:cubicBezTo>
                  <a:pt x="521085" y="521458"/>
                  <a:pt x="516424" y="520205"/>
                  <a:pt x="511943" y="517878"/>
                </a:cubicBezTo>
                <a:lnTo>
                  <a:pt x="446516" y="483508"/>
                </a:lnTo>
                <a:cubicBezTo>
                  <a:pt x="444724" y="482613"/>
                  <a:pt x="439705" y="482613"/>
                  <a:pt x="437912" y="483508"/>
                </a:cubicBezTo>
                <a:lnTo>
                  <a:pt x="372485" y="517878"/>
                </a:lnTo>
                <a:cubicBezTo>
                  <a:pt x="362985" y="522890"/>
                  <a:pt x="352768" y="522532"/>
                  <a:pt x="345239" y="517162"/>
                </a:cubicBezTo>
                <a:cubicBezTo>
                  <a:pt x="337710" y="511791"/>
                  <a:pt x="334305" y="502125"/>
                  <a:pt x="335918" y="491742"/>
                </a:cubicBezTo>
                <a:lnTo>
                  <a:pt x="345060" y="435891"/>
                </a:lnTo>
                <a:lnTo>
                  <a:pt x="41765" y="435891"/>
                </a:lnTo>
                <a:cubicBezTo>
                  <a:pt x="18821" y="435891"/>
                  <a:pt x="0" y="417274"/>
                  <a:pt x="0" y="394181"/>
                </a:cubicBezTo>
                <a:lnTo>
                  <a:pt x="0" y="41709"/>
                </a:lnTo>
                <a:cubicBezTo>
                  <a:pt x="0" y="18617"/>
                  <a:pt x="18821" y="0"/>
                  <a:pt x="41765" y="0"/>
                </a:cubicBezTo>
                <a:close/>
              </a:path>
            </a:pathLst>
          </a:cu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2" name="椭圆 25">
            <a:extLst>
              <a:ext uri="{FF2B5EF4-FFF2-40B4-BE49-F238E27FC236}">
                <a16:creationId xmlns:a16="http://schemas.microsoft.com/office/drawing/2014/main" id="{48893166-A7FC-4677-BF52-3C971D31AADB}"/>
              </a:ext>
            </a:extLst>
          </p:cNvPr>
          <p:cNvSpPr/>
          <p:nvPr/>
        </p:nvSpPr>
        <p:spPr>
          <a:xfrm>
            <a:off x="4345811" y="5295041"/>
            <a:ext cx="392506" cy="362474"/>
          </a:xfrm>
          <a:custGeom>
            <a:avLst/>
            <a:gdLst>
              <a:gd name="connsiteX0" fmla="*/ 186302 w 608697"/>
              <a:gd name="connsiteY0" fmla="*/ 63862 h 562124"/>
              <a:gd name="connsiteX1" fmla="*/ 204357 w 608697"/>
              <a:gd name="connsiteY1" fmla="*/ 81889 h 562124"/>
              <a:gd name="connsiteX2" fmla="*/ 186302 w 608697"/>
              <a:gd name="connsiteY2" fmla="*/ 99991 h 562124"/>
              <a:gd name="connsiteX3" fmla="*/ 99759 w 608697"/>
              <a:gd name="connsiteY3" fmla="*/ 186326 h 562124"/>
              <a:gd name="connsiteX4" fmla="*/ 81705 w 608697"/>
              <a:gd name="connsiteY4" fmla="*/ 204428 h 562124"/>
              <a:gd name="connsiteX5" fmla="*/ 63650 w 608697"/>
              <a:gd name="connsiteY5" fmla="*/ 186326 h 562124"/>
              <a:gd name="connsiteX6" fmla="*/ 186302 w 608697"/>
              <a:gd name="connsiteY6" fmla="*/ 63862 h 562124"/>
              <a:gd name="connsiteX7" fmla="*/ 175448 w 608697"/>
              <a:gd name="connsiteY7" fmla="*/ 36129 h 562124"/>
              <a:gd name="connsiteX8" fmla="*/ 36179 w 608697"/>
              <a:gd name="connsiteY8" fmla="*/ 175282 h 562124"/>
              <a:gd name="connsiteX9" fmla="*/ 276226 w 608697"/>
              <a:gd name="connsiteY9" fmla="*/ 490611 h 562124"/>
              <a:gd name="connsiteX10" fmla="*/ 276972 w 608697"/>
              <a:gd name="connsiteY10" fmla="*/ 491356 h 562124"/>
              <a:gd name="connsiteX11" fmla="*/ 304349 w 608697"/>
              <a:gd name="connsiteY11" fmla="*/ 518546 h 562124"/>
              <a:gd name="connsiteX12" fmla="*/ 331725 w 608697"/>
              <a:gd name="connsiteY12" fmla="*/ 491356 h 562124"/>
              <a:gd name="connsiteX13" fmla="*/ 332471 w 608697"/>
              <a:gd name="connsiteY13" fmla="*/ 490611 h 562124"/>
              <a:gd name="connsiteX14" fmla="*/ 572518 w 608697"/>
              <a:gd name="connsiteY14" fmla="*/ 175282 h 562124"/>
              <a:gd name="connsiteX15" fmla="*/ 433249 w 608697"/>
              <a:gd name="connsiteY15" fmla="*/ 36129 h 562124"/>
              <a:gd name="connsiteX16" fmla="*/ 318149 w 608697"/>
              <a:gd name="connsiteY16" fmla="*/ 89764 h 562124"/>
              <a:gd name="connsiteX17" fmla="*/ 304349 w 608697"/>
              <a:gd name="connsiteY17" fmla="*/ 96170 h 562124"/>
              <a:gd name="connsiteX18" fmla="*/ 290548 w 608697"/>
              <a:gd name="connsiteY18" fmla="*/ 89764 h 562124"/>
              <a:gd name="connsiteX19" fmla="*/ 175448 w 608697"/>
              <a:gd name="connsiteY19" fmla="*/ 36129 h 562124"/>
              <a:gd name="connsiteX20" fmla="*/ 175448 w 608697"/>
              <a:gd name="connsiteY20" fmla="*/ 0 h 562124"/>
              <a:gd name="connsiteX21" fmla="*/ 304349 w 608697"/>
              <a:gd name="connsiteY21" fmla="*/ 51847 h 562124"/>
              <a:gd name="connsiteX22" fmla="*/ 433249 w 608697"/>
              <a:gd name="connsiteY22" fmla="*/ 0 h 562124"/>
              <a:gd name="connsiteX23" fmla="*/ 608697 w 608697"/>
              <a:gd name="connsiteY23" fmla="*/ 175282 h 562124"/>
              <a:gd name="connsiteX24" fmla="*/ 537309 w 608697"/>
              <a:gd name="connsiteY24" fmla="*/ 342593 h 562124"/>
              <a:gd name="connsiteX25" fmla="*/ 356864 w 608697"/>
              <a:gd name="connsiteY25" fmla="*/ 517354 h 562124"/>
              <a:gd name="connsiteX26" fmla="*/ 317104 w 608697"/>
              <a:gd name="connsiteY26" fmla="*/ 556835 h 562124"/>
              <a:gd name="connsiteX27" fmla="*/ 304349 w 608697"/>
              <a:gd name="connsiteY27" fmla="*/ 562124 h 562124"/>
              <a:gd name="connsiteX28" fmla="*/ 291593 w 608697"/>
              <a:gd name="connsiteY28" fmla="*/ 556835 h 562124"/>
              <a:gd name="connsiteX29" fmla="*/ 251834 w 608697"/>
              <a:gd name="connsiteY29" fmla="*/ 517354 h 562124"/>
              <a:gd name="connsiteX30" fmla="*/ 71388 w 608697"/>
              <a:gd name="connsiteY30" fmla="*/ 342593 h 562124"/>
              <a:gd name="connsiteX31" fmla="*/ 0 w 608697"/>
              <a:gd name="connsiteY31" fmla="*/ 175282 h 562124"/>
              <a:gd name="connsiteX32" fmla="*/ 175448 w 608697"/>
              <a:gd name="connsiteY32" fmla="*/ 0 h 562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08697" h="562124">
                <a:moveTo>
                  <a:pt x="186302" y="63862"/>
                </a:moveTo>
                <a:cubicBezTo>
                  <a:pt x="196225" y="63862"/>
                  <a:pt x="204357" y="71907"/>
                  <a:pt x="204357" y="81889"/>
                </a:cubicBezTo>
                <a:cubicBezTo>
                  <a:pt x="204357" y="91871"/>
                  <a:pt x="196300" y="99991"/>
                  <a:pt x="186302" y="99991"/>
                </a:cubicBezTo>
                <a:cubicBezTo>
                  <a:pt x="137808" y="99991"/>
                  <a:pt x="99759" y="137907"/>
                  <a:pt x="99759" y="186326"/>
                </a:cubicBezTo>
                <a:cubicBezTo>
                  <a:pt x="99759" y="196308"/>
                  <a:pt x="91702" y="204428"/>
                  <a:pt x="81705" y="204428"/>
                </a:cubicBezTo>
                <a:cubicBezTo>
                  <a:pt x="71708" y="204428"/>
                  <a:pt x="63650" y="196308"/>
                  <a:pt x="63650" y="186326"/>
                </a:cubicBezTo>
                <a:cubicBezTo>
                  <a:pt x="63650" y="117645"/>
                  <a:pt x="117516" y="63862"/>
                  <a:pt x="186302" y="63862"/>
                </a:cubicBezTo>
                <a:close/>
                <a:moveTo>
                  <a:pt x="175448" y="36129"/>
                </a:moveTo>
                <a:cubicBezTo>
                  <a:pt x="97347" y="36129"/>
                  <a:pt x="36179" y="97213"/>
                  <a:pt x="36179" y="175282"/>
                </a:cubicBezTo>
                <a:cubicBezTo>
                  <a:pt x="36179" y="273687"/>
                  <a:pt x="122933" y="355182"/>
                  <a:pt x="276226" y="490611"/>
                </a:cubicBezTo>
                <a:cubicBezTo>
                  <a:pt x="276450" y="490834"/>
                  <a:pt x="276748" y="491132"/>
                  <a:pt x="276972" y="491356"/>
                </a:cubicBezTo>
                <a:lnTo>
                  <a:pt x="304349" y="518546"/>
                </a:lnTo>
                <a:lnTo>
                  <a:pt x="331725" y="491356"/>
                </a:lnTo>
                <a:cubicBezTo>
                  <a:pt x="331949" y="491132"/>
                  <a:pt x="332247" y="490834"/>
                  <a:pt x="332471" y="490611"/>
                </a:cubicBezTo>
                <a:cubicBezTo>
                  <a:pt x="485764" y="355182"/>
                  <a:pt x="572518" y="273762"/>
                  <a:pt x="572518" y="175282"/>
                </a:cubicBezTo>
                <a:cubicBezTo>
                  <a:pt x="572518" y="97213"/>
                  <a:pt x="511350" y="36129"/>
                  <a:pt x="433249" y="36129"/>
                </a:cubicBezTo>
                <a:cubicBezTo>
                  <a:pt x="390282" y="36129"/>
                  <a:pt x="346196" y="56689"/>
                  <a:pt x="318149" y="89764"/>
                </a:cubicBezTo>
                <a:cubicBezTo>
                  <a:pt x="314717" y="93861"/>
                  <a:pt x="309645" y="96170"/>
                  <a:pt x="304349" y="96170"/>
                </a:cubicBezTo>
                <a:cubicBezTo>
                  <a:pt x="299052" y="96170"/>
                  <a:pt x="293980" y="93861"/>
                  <a:pt x="290548" y="89764"/>
                </a:cubicBezTo>
                <a:cubicBezTo>
                  <a:pt x="262501" y="56689"/>
                  <a:pt x="218415" y="36129"/>
                  <a:pt x="175448" y="36129"/>
                </a:cubicBezTo>
                <a:close/>
                <a:moveTo>
                  <a:pt x="175448" y="0"/>
                </a:moveTo>
                <a:cubicBezTo>
                  <a:pt x="222891" y="0"/>
                  <a:pt x="269736" y="19145"/>
                  <a:pt x="304349" y="51847"/>
                </a:cubicBezTo>
                <a:cubicBezTo>
                  <a:pt x="338961" y="19145"/>
                  <a:pt x="385807" y="0"/>
                  <a:pt x="433249" y="0"/>
                </a:cubicBezTo>
                <a:cubicBezTo>
                  <a:pt x="531640" y="0"/>
                  <a:pt x="608697" y="77026"/>
                  <a:pt x="608697" y="175282"/>
                </a:cubicBezTo>
                <a:cubicBezTo>
                  <a:pt x="608697" y="230258"/>
                  <a:pt x="586020" y="283446"/>
                  <a:pt x="537309" y="342593"/>
                </a:cubicBezTo>
                <a:cubicBezTo>
                  <a:pt x="494865" y="394291"/>
                  <a:pt x="435711" y="447628"/>
                  <a:pt x="356864" y="517354"/>
                </a:cubicBezTo>
                <a:lnTo>
                  <a:pt x="317104" y="556835"/>
                </a:lnTo>
                <a:cubicBezTo>
                  <a:pt x="313598" y="560336"/>
                  <a:pt x="308973" y="562124"/>
                  <a:pt x="304349" y="562124"/>
                </a:cubicBezTo>
                <a:cubicBezTo>
                  <a:pt x="299724" y="562124"/>
                  <a:pt x="295099" y="560336"/>
                  <a:pt x="291593" y="556835"/>
                </a:cubicBezTo>
                <a:lnTo>
                  <a:pt x="251834" y="517354"/>
                </a:lnTo>
                <a:cubicBezTo>
                  <a:pt x="172986" y="447628"/>
                  <a:pt x="113832" y="394291"/>
                  <a:pt x="71388" y="342593"/>
                </a:cubicBezTo>
                <a:cubicBezTo>
                  <a:pt x="22677" y="283446"/>
                  <a:pt x="0" y="230258"/>
                  <a:pt x="0" y="175282"/>
                </a:cubicBezTo>
                <a:cubicBezTo>
                  <a:pt x="0" y="77026"/>
                  <a:pt x="77057" y="0"/>
                  <a:pt x="175448" y="0"/>
                </a:cubicBezTo>
                <a:close/>
              </a:path>
            </a:pathLst>
          </a:cu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9" name="图片占位符 28">
            <a:extLst>
              <a:ext uri="{FF2B5EF4-FFF2-40B4-BE49-F238E27FC236}">
                <a16:creationId xmlns:a16="http://schemas.microsoft.com/office/drawing/2014/main" id="{29687199-748A-41CC-A209-CC6CD2BD88CD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10" r="16010"/>
          <a:stretch/>
        </p:blipFill>
        <p:spPr>
          <a:xfrm>
            <a:off x="2293258" y="2932793"/>
            <a:ext cx="1963964" cy="1963964"/>
          </a:xfrm>
          <a:ln w="38100">
            <a:solidFill>
              <a:schemeClr val="bg1"/>
            </a:solidFill>
          </a:ln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F42EB0E0-9D3B-4FBE-864C-E815B50AE0E6}"/>
              </a:ext>
            </a:extLst>
          </p:cNvPr>
          <p:cNvGrpSpPr/>
          <p:nvPr/>
        </p:nvGrpSpPr>
        <p:grpSpPr>
          <a:xfrm>
            <a:off x="1144548" y="420038"/>
            <a:ext cx="3668751" cy="778532"/>
            <a:chOff x="898033" y="2084026"/>
            <a:chExt cx="3668751" cy="778532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964FA438-6544-43AA-A0C0-8B45AFFD05DA}"/>
                </a:ext>
              </a:extLst>
            </p:cNvPr>
            <p:cNvSpPr/>
            <p:nvPr/>
          </p:nvSpPr>
          <p:spPr bwMode="auto">
            <a:xfrm>
              <a:off x="898033" y="2524004"/>
              <a:ext cx="3668751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er</a:t>
              </a: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tu</a:t>
              </a: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internet</a:t>
              </a:r>
              <a:endParaRPr lang="zh-CN" altLang="en-US" sz="8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1663F1C-9CCD-4557-9E7B-EA256614E901}"/>
                </a:ext>
              </a:extLst>
            </p:cNvPr>
            <p:cNvSpPr/>
            <p:nvPr/>
          </p:nvSpPr>
          <p:spPr bwMode="auto">
            <a:xfrm>
              <a:off x="898034" y="2084026"/>
              <a:ext cx="2875228" cy="52322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defRPr/>
              </a:pPr>
              <a:r>
                <a:rPr lang="zh-CN" altLang="en-US" sz="2800" b="1" dirty="0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阶段营销策略</a:t>
              </a:r>
            </a:p>
          </p:txBody>
        </p:sp>
      </p:grpSp>
      <p:sp>
        <p:nvSpPr>
          <p:cNvPr id="34" name="平行四边形 33">
            <a:extLst>
              <a:ext uri="{FF2B5EF4-FFF2-40B4-BE49-F238E27FC236}">
                <a16:creationId xmlns:a16="http://schemas.microsoft.com/office/drawing/2014/main" id="{3051AB2E-A34D-404B-ABF9-930B784EE0CC}"/>
              </a:ext>
            </a:extLst>
          </p:cNvPr>
          <p:cNvSpPr/>
          <p:nvPr/>
        </p:nvSpPr>
        <p:spPr>
          <a:xfrm>
            <a:off x="572687" y="389390"/>
            <a:ext cx="571860" cy="776953"/>
          </a:xfrm>
          <a:prstGeom prst="parallelogram">
            <a:avLst>
              <a:gd name="adj" fmla="val 96021"/>
            </a:avLst>
          </a:pr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653D193E-AF63-4681-A4C0-297A5C26C343}"/>
              </a:ext>
            </a:extLst>
          </p:cNvPr>
          <p:cNvSpPr/>
          <p:nvPr/>
        </p:nvSpPr>
        <p:spPr>
          <a:xfrm>
            <a:off x="0" y="474422"/>
            <a:ext cx="1072397" cy="581359"/>
          </a:xfrm>
          <a:custGeom>
            <a:avLst/>
            <a:gdLst>
              <a:gd name="connsiteX0" fmla="*/ 0 w 1072397"/>
              <a:gd name="connsiteY0" fmla="*/ 0 h 581359"/>
              <a:gd name="connsiteX1" fmla="*/ 162311 w 1072397"/>
              <a:gd name="connsiteY1" fmla="*/ 0 h 581359"/>
              <a:gd name="connsiteX2" fmla="*/ 225584 w 1072397"/>
              <a:gd name="connsiteY2" fmla="*/ 0 h 581359"/>
              <a:gd name="connsiteX3" fmla="*/ 248061 w 1072397"/>
              <a:gd name="connsiteY3" fmla="*/ 0 h 581359"/>
              <a:gd name="connsiteX4" fmla="*/ 986647 w 1072397"/>
              <a:gd name="connsiteY4" fmla="*/ 0 h 581359"/>
              <a:gd name="connsiteX5" fmla="*/ 1072397 w 1072397"/>
              <a:gd name="connsiteY5" fmla="*/ 0 h 581359"/>
              <a:gd name="connsiteX6" fmla="*/ 661927 w 1072397"/>
              <a:gd name="connsiteY6" fmla="*/ 581359 h 581359"/>
              <a:gd name="connsiteX7" fmla="*/ 255632 w 1072397"/>
              <a:gd name="connsiteY7" fmla="*/ 581359 h 581359"/>
              <a:gd name="connsiteX8" fmla="*/ 225584 w 1072397"/>
              <a:gd name="connsiteY8" fmla="*/ 581359 h 581359"/>
              <a:gd name="connsiteX9" fmla="*/ 0 w 1072397"/>
              <a:gd name="connsiteY9" fmla="*/ 581359 h 58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2397" h="581359">
                <a:moveTo>
                  <a:pt x="0" y="0"/>
                </a:moveTo>
                <a:lnTo>
                  <a:pt x="162311" y="0"/>
                </a:lnTo>
                <a:lnTo>
                  <a:pt x="225584" y="0"/>
                </a:lnTo>
                <a:lnTo>
                  <a:pt x="248061" y="0"/>
                </a:lnTo>
                <a:lnTo>
                  <a:pt x="986647" y="0"/>
                </a:lnTo>
                <a:lnTo>
                  <a:pt x="1072397" y="0"/>
                </a:lnTo>
                <a:lnTo>
                  <a:pt x="661927" y="581359"/>
                </a:lnTo>
                <a:lnTo>
                  <a:pt x="255632" y="581359"/>
                </a:lnTo>
                <a:lnTo>
                  <a:pt x="225584" y="581359"/>
                </a:lnTo>
                <a:lnTo>
                  <a:pt x="0" y="581359"/>
                </a:lnTo>
                <a:close/>
              </a:path>
            </a:pathLst>
          </a:cu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平行四边形 35">
            <a:extLst>
              <a:ext uri="{FF2B5EF4-FFF2-40B4-BE49-F238E27FC236}">
                <a16:creationId xmlns:a16="http://schemas.microsoft.com/office/drawing/2014/main" id="{630144BE-0E2F-4612-9551-5BBB0A487655}"/>
              </a:ext>
            </a:extLst>
          </p:cNvPr>
          <p:cNvSpPr/>
          <p:nvPr/>
        </p:nvSpPr>
        <p:spPr>
          <a:xfrm>
            <a:off x="595062" y="777866"/>
            <a:ext cx="374338" cy="508591"/>
          </a:xfrm>
          <a:prstGeom prst="parallelogram">
            <a:avLst>
              <a:gd name="adj" fmla="val 96021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39177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5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500"/>
                            </p:stCondLst>
                            <p:childTnLst>
                              <p:par>
                                <p:cTn id="7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3" grpId="0" animBg="1"/>
      <p:bldP spid="4" grpId="0" animBg="1"/>
      <p:bldP spid="5" grpId="0" animBg="1"/>
      <p:bldP spid="18" grpId="0" animBg="1"/>
      <p:bldP spid="19" grpId="0" animBg="1"/>
      <p:bldP spid="20" grpId="0" animBg="1"/>
      <p:bldP spid="30" grpId="0" animBg="1"/>
      <p:bldP spid="31" grpId="0" animBg="1"/>
      <p:bldP spid="32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E60CA8FD-2F26-4BCC-A6CA-033A6DD85F03}"/>
              </a:ext>
            </a:extLst>
          </p:cNvPr>
          <p:cNvSpPr/>
          <p:nvPr/>
        </p:nvSpPr>
        <p:spPr>
          <a:xfrm>
            <a:off x="4136286" y="3517551"/>
            <a:ext cx="419979" cy="453358"/>
          </a:xfrm>
          <a:custGeom>
            <a:avLst/>
            <a:gdLst>
              <a:gd name="connsiteX0" fmla="*/ 250789 w 563817"/>
              <a:gd name="connsiteY0" fmla="*/ 546529 h 608627"/>
              <a:gd name="connsiteX1" fmla="*/ 313028 w 563817"/>
              <a:gd name="connsiteY1" fmla="*/ 546529 h 608627"/>
              <a:gd name="connsiteX2" fmla="*/ 313028 w 563817"/>
              <a:gd name="connsiteY2" fmla="*/ 577578 h 608627"/>
              <a:gd name="connsiteX3" fmla="*/ 281909 w 563817"/>
              <a:gd name="connsiteY3" fmla="*/ 608627 h 608627"/>
              <a:gd name="connsiteX4" fmla="*/ 250789 w 563817"/>
              <a:gd name="connsiteY4" fmla="*/ 577578 h 608627"/>
              <a:gd name="connsiteX5" fmla="*/ 464320 w 563817"/>
              <a:gd name="connsiteY5" fmla="*/ 405681 h 608627"/>
              <a:gd name="connsiteX6" fmla="*/ 526488 w 563817"/>
              <a:gd name="connsiteY6" fmla="*/ 405681 h 608627"/>
              <a:gd name="connsiteX7" fmla="*/ 526488 w 563817"/>
              <a:gd name="connsiteY7" fmla="*/ 577572 h 608627"/>
              <a:gd name="connsiteX8" fmla="*/ 495404 w 563817"/>
              <a:gd name="connsiteY8" fmla="*/ 608627 h 608627"/>
              <a:gd name="connsiteX9" fmla="*/ 464320 w 563817"/>
              <a:gd name="connsiteY9" fmla="*/ 577572 h 608627"/>
              <a:gd name="connsiteX10" fmla="*/ 233217 w 563817"/>
              <a:gd name="connsiteY10" fmla="*/ 343583 h 608627"/>
              <a:gd name="connsiteX11" fmla="*/ 330600 w 563817"/>
              <a:gd name="connsiteY11" fmla="*/ 343583 h 608627"/>
              <a:gd name="connsiteX12" fmla="*/ 350357 w 563817"/>
              <a:gd name="connsiteY12" fmla="*/ 363308 h 608627"/>
              <a:gd name="connsiteX13" fmla="*/ 350357 w 563817"/>
              <a:gd name="connsiteY13" fmla="*/ 485538 h 608627"/>
              <a:gd name="connsiteX14" fmla="*/ 330600 w 563817"/>
              <a:gd name="connsiteY14" fmla="*/ 505107 h 608627"/>
              <a:gd name="connsiteX15" fmla="*/ 233217 w 563817"/>
              <a:gd name="connsiteY15" fmla="*/ 505107 h 608627"/>
              <a:gd name="connsiteX16" fmla="*/ 213460 w 563817"/>
              <a:gd name="connsiteY16" fmla="*/ 485538 h 608627"/>
              <a:gd name="connsiteX17" fmla="*/ 213460 w 563817"/>
              <a:gd name="connsiteY17" fmla="*/ 363308 h 608627"/>
              <a:gd name="connsiteX18" fmla="*/ 233217 w 563817"/>
              <a:gd name="connsiteY18" fmla="*/ 343583 h 608627"/>
              <a:gd name="connsiteX19" fmla="*/ 37329 w 563817"/>
              <a:gd name="connsiteY19" fmla="*/ 314722 h 608627"/>
              <a:gd name="connsiteX20" fmla="*/ 99497 w 563817"/>
              <a:gd name="connsiteY20" fmla="*/ 314722 h 608627"/>
              <a:gd name="connsiteX21" fmla="*/ 99497 w 563817"/>
              <a:gd name="connsiteY21" fmla="*/ 577575 h 608627"/>
              <a:gd name="connsiteX22" fmla="*/ 68413 w 563817"/>
              <a:gd name="connsiteY22" fmla="*/ 608627 h 608627"/>
              <a:gd name="connsiteX23" fmla="*/ 37329 w 563817"/>
              <a:gd name="connsiteY23" fmla="*/ 577575 h 608627"/>
              <a:gd name="connsiteX24" fmla="*/ 446737 w 563817"/>
              <a:gd name="connsiteY24" fmla="*/ 202946 h 608627"/>
              <a:gd name="connsiteX25" fmla="*/ 544226 w 563817"/>
              <a:gd name="connsiteY25" fmla="*/ 202946 h 608627"/>
              <a:gd name="connsiteX26" fmla="*/ 563817 w 563817"/>
              <a:gd name="connsiteY26" fmla="*/ 222507 h 608627"/>
              <a:gd name="connsiteX27" fmla="*/ 563817 w 563817"/>
              <a:gd name="connsiteY27" fmla="*/ 344684 h 608627"/>
              <a:gd name="connsiteX28" fmla="*/ 544226 w 563817"/>
              <a:gd name="connsiteY28" fmla="*/ 364400 h 608627"/>
              <a:gd name="connsiteX29" fmla="*/ 446737 w 563817"/>
              <a:gd name="connsiteY29" fmla="*/ 364400 h 608627"/>
              <a:gd name="connsiteX30" fmla="*/ 426991 w 563817"/>
              <a:gd name="connsiteY30" fmla="*/ 344684 h 608627"/>
              <a:gd name="connsiteX31" fmla="*/ 426991 w 563817"/>
              <a:gd name="connsiteY31" fmla="*/ 222507 h 608627"/>
              <a:gd name="connsiteX32" fmla="*/ 446737 w 563817"/>
              <a:gd name="connsiteY32" fmla="*/ 202946 h 608627"/>
              <a:gd name="connsiteX33" fmla="*/ 19591 w 563817"/>
              <a:gd name="connsiteY33" fmla="*/ 111776 h 608627"/>
              <a:gd name="connsiteX34" fmla="*/ 117080 w 563817"/>
              <a:gd name="connsiteY34" fmla="*/ 111776 h 608627"/>
              <a:gd name="connsiteX35" fmla="*/ 136826 w 563817"/>
              <a:gd name="connsiteY35" fmla="*/ 131501 h 608627"/>
              <a:gd name="connsiteX36" fmla="*/ 136826 w 563817"/>
              <a:gd name="connsiteY36" fmla="*/ 253576 h 608627"/>
              <a:gd name="connsiteX37" fmla="*/ 117080 w 563817"/>
              <a:gd name="connsiteY37" fmla="*/ 273300 h 608627"/>
              <a:gd name="connsiteX38" fmla="*/ 19591 w 563817"/>
              <a:gd name="connsiteY38" fmla="*/ 273300 h 608627"/>
              <a:gd name="connsiteX39" fmla="*/ 0 w 563817"/>
              <a:gd name="connsiteY39" fmla="*/ 253576 h 608627"/>
              <a:gd name="connsiteX40" fmla="*/ 0 w 563817"/>
              <a:gd name="connsiteY40" fmla="*/ 131501 h 608627"/>
              <a:gd name="connsiteX41" fmla="*/ 19591 w 563817"/>
              <a:gd name="connsiteY41" fmla="*/ 111776 h 608627"/>
              <a:gd name="connsiteX42" fmla="*/ 495404 w 563817"/>
              <a:gd name="connsiteY42" fmla="*/ 0 h 608627"/>
              <a:gd name="connsiteX43" fmla="*/ 526488 w 563817"/>
              <a:gd name="connsiteY43" fmla="*/ 31049 h 608627"/>
              <a:gd name="connsiteX44" fmla="*/ 526488 w 563817"/>
              <a:gd name="connsiteY44" fmla="*/ 161454 h 608627"/>
              <a:gd name="connsiteX45" fmla="*/ 464320 w 563817"/>
              <a:gd name="connsiteY45" fmla="*/ 161454 h 608627"/>
              <a:gd name="connsiteX46" fmla="*/ 464320 w 563817"/>
              <a:gd name="connsiteY46" fmla="*/ 31049 h 608627"/>
              <a:gd name="connsiteX47" fmla="*/ 495404 w 563817"/>
              <a:gd name="connsiteY47" fmla="*/ 0 h 608627"/>
              <a:gd name="connsiteX48" fmla="*/ 281909 w 563817"/>
              <a:gd name="connsiteY48" fmla="*/ 0 h 608627"/>
              <a:gd name="connsiteX49" fmla="*/ 313028 w 563817"/>
              <a:gd name="connsiteY49" fmla="*/ 31053 h 608627"/>
              <a:gd name="connsiteX50" fmla="*/ 313028 w 563817"/>
              <a:gd name="connsiteY50" fmla="*/ 302302 h 608627"/>
              <a:gd name="connsiteX51" fmla="*/ 250789 w 563817"/>
              <a:gd name="connsiteY51" fmla="*/ 302302 h 608627"/>
              <a:gd name="connsiteX52" fmla="*/ 250789 w 563817"/>
              <a:gd name="connsiteY52" fmla="*/ 31053 h 608627"/>
              <a:gd name="connsiteX53" fmla="*/ 281909 w 563817"/>
              <a:gd name="connsiteY53" fmla="*/ 0 h 608627"/>
              <a:gd name="connsiteX54" fmla="*/ 68413 w 563817"/>
              <a:gd name="connsiteY54" fmla="*/ 0 h 608627"/>
              <a:gd name="connsiteX55" fmla="*/ 99497 w 563817"/>
              <a:gd name="connsiteY55" fmla="*/ 31061 h 608627"/>
              <a:gd name="connsiteX56" fmla="*/ 99497 w 563817"/>
              <a:gd name="connsiteY56" fmla="*/ 70354 h 608627"/>
              <a:gd name="connsiteX57" fmla="*/ 37329 w 563817"/>
              <a:gd name="connsiteY57" fmla="*/ 70354 h 608627"/>
              <a:gd name="connsiteX58" fmla="*/ 37329 w 563817"/>
              <a:gd name="connsiteY58" fmla="*/ 31061 h 608627"/>
              <a:gd name="connsiteX59" fmla="*/ 68413 w 563817"/>
              <a:gd name="connsiteY59" fmla="*/ 0 h 608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63817" h="608627">
                <a:moveTo>
                  <a:pt x="250789" y="546529"/>
                </a:moveTo>
                <a:lnTo>
                  <a:pt x="313028" y="546529"/>
                </a:lnTo>
                <a:lnTo>
                  <a:pt x="313028" y="577578"/>
                </a:lnTo>
                <a:cubicBezTo>
                  <a:pt x="313028" y="594655"/>
                  <a:pt x="299024" y="608627"/>
                  <a:pt x="281909" y="608627"/>
                </a:cubicBezTo>
                <a:cubicBezTo>
                  <a:pt x="264793" y="608627"/>
                  <a:pt x="250789" y="594655"/>
                  <a:pt x="250789" y="577578"/>
                </a:cubicBezTo>
                <a:close/>
                <a:moveTo>
                  <a:pt x="464320" y="405681"/>
                </a:moveTo>
                <a:lnTo>
                  <a:pt x="526488" y="405681"/>
                </a:lnTo>
                <a:lnTo>
                  <a:pt x="526488" y="577572"/>
                </a:lnTo>
                <a:cubicBezTo>
                  <a:pt x="526488" y="594652"/>
                  <a:pt x="512656" y="608627"/>
                  <a:pt x="495404" y="608627"/>
                </a:cubicBezTo>
                <a:cubicBezTo>
                  <a:pt x="478308" y="608627"/>
                  <a:pt x="464320" y="594652"/>
                  <a:pt x="464320" y="577572"/>
                </a:cubicBezTo>
                <a:close/>
                <a:moveTo>
                  <a:pt x="233217" y="343583"/>
                </a:moveTo>
                <a:lnTo>
                  <a:pt x="330600" y="343583"/>
                </a:lnTo>
                <a:cubicBezTo>
                  <a:pt x="341490" y="343583"/>
                  <a:pt x="350357" y="352436"/>
                  <a:pt x="350357" y="363308"/>
                </a:cubicBezTo>
                <a:lnTo>
                  <a:pt x="350357" y="485538"/>
                </a:lnTo>
                <a:cubicBezTo>
                  <a:pt x="350357" y="496410"/>
                  <a:pt x="341490" y="505107"/>
                  <a:pt x="330600" y="505107"/>
                </a:cubicBezTo>
                <a:lnTo>
                  <a:pt x="233217" y="505107"/>
                </a:lnTo>
                <a:cubicBezTo>
                  <a:pt x="222327" y="505107"/>
                  <a:pt x="213460" y="496410"/>
                  <a:pt x="213460" y="485538"/>
                </a:cubicBezTo>
                <a:lnTo>
                  <a:pt x="213460" y="363308"/>
                </a:lnTo>
                <a:cubicBezTo>
                  <a:pt x="213460" y="352436"/>
                  <a:pt x="222327" y="343583"/>
                  <a:pt x="233217" y="343583"/>
                </a:cubicBezTo>
                <a:close/>
                <a:moveTo>
                  <a:pt x="37329" y="314722"/>
                </a:moveTo>
                <a:lnTo>
                  <a:pt x="99497" y="314722"/>
                </a:lnTo>
                <a:lnTo>
                  <a:pt x="99497" y="577575"/>
                </a:lnTo>
                <a:cubicBezTo>
                  <a:pt x="99497" y="594654"/>
                  <a:pt x="85509" y="608627"/>
                  <a:pt x="68413" y="608627"/>
                </a:cubicBezTo>
                <a:cubicBezTo>
                  <a:pt x="51161" y="608627"/>
                  <a:pt x="37329" y="594654"/>
                  <a:pt x="37329" y="577575"/>
                </a:cubicBezTo>
                <a:close/>
                <a:moveTo>
                  <a:pt x="446737" y="202946"/>
                </a:moveTo>
                <a:lnTo>
                  <a:pt x="544226" y="202946"/>
                </a:lnTo>
                <a:cubicBezTo>
                  <a:pt x="555110" y="202946"/>
                  <a:pt x="563817" y="211640"/>
                  <a:pt x="563817" y="222507"/>
                </a:cubicBezTo>
                <a:lnTo>
                  <a:pt x="563817" y="344684"/>
                </a:lnTo>
                <a:cubicBezTo>
                  <a:pt x="563817" y="355551"/>
                  <a:pt x="555110" y="364400"/>
                  <a:pt x="544226" y="364400"/>
                </a:cubicBezTo>
                <a:lnTo>
                  <a:pt x="446737" y="364400"/>
                </a:lnTo>
                <a:cubicBezTo>
                  <a:pt x="435854" y="364400"/>
                  <a:pt x="426991" y="355551"/>
                  <a:pt x="426991" y="344684"/>
                </a:cubicBezTo>
                <a:lnTo>
                  <a:pt x="426991" y="222507"/>
                </a:lnTo>
                <a:cubicBezTo>
                  <a:pt x="426991" y="211640"/>
                  <a:pt x="435854" y="202946"/>
                  <a:pt x="446737" y="202946"/>
                </a:cubicBezTo>
                <a:close/>
                <a:moveTo>
                  <a:pt x="19591" y="111776"/>
                </a:moveTo>
                <a:lnTo>
                  <a:pt x="117080" y="111776"/>
                </a:lnTo>
                <a:cubicBezTo>
                  <a:pt x="127963" y="111776"/>
                  <a:pt x="136826" y="120629"/>
                  <a:pt x="136826" y="131501"/>
                </a:cubicBezTo>
                <a:lnTo>
                  <a:pt x="136826" y="253576"/>
                </a:lnTo>
                <a:cubicBezTo>
                  <a:pt x="136826" y="264447"/>
                  <a:pt x="127963" y="273300"/>
                  <a:pt x="117080" y="273300"/>
                </a:cubicBezTo>
                <a:lnTo>
                  <a:pt x="19591" y="273300"/>
                </a:lnTo>
                <a:cubicBezTo>
                  <a:pt x="8707" y="273300"/>
                  <a:pt x="0" y="264447"/>
                  <a:pt x="0" y="253576"/>
                </a:cubicBezTo>
                <a:lnTo>
                  <a:pt x="0" y="131501"/>
                </a:lnTo>
                <a:cubicBezTo>
                  <a:pt x="0" y="120629"/>
                  <a:pt x="8707" y="111776"/>
                  <a:pt x="19591" y="111776"/>
                </a:cubicBezTo>
                <a:close/>
                <a:moveTo>
                  <a:pt x="495404" y="0"/>
                </a:moveTo>
                <a:cubicBezTo>
                  <a:pt x="512656" y="0"/>
                  <a:pt x="526488" y="13972"/>
                  <a:pt x="526488" y="31049"/>
                </a:cubicBezTo>
                <a:lnTo>
                  <a:pt x="526488" y="161454"/>
                </a:lnTo>
                <a:lnTo>
                  <a:pt x="464320" y="161454"/>
                </a:lnTo>
                <a:lnTo>
                  <a:pt x="464320" y="31049"/>
                </a:lnTo>
                <a:cubicBezTo>
                  <a:pt x="464320" y="13972"/>
                  <a:pt x="478308" y="0"/>
                  <a:pt x="495404" y="0"/>
                </a:cubicBezTo>
                <a:close/>
                <a:moveTo>
                  <a:pt x="281909" y="0"/>
                </a:moveTo>
                <a:cubicBezTo>
                  <a:pt x="299024" y="0"/>
                  <a:pt x="313028" y="13974"/>
                  <a:pt x="313028" y="31053"/>
                </a:cubicBezTo>
                <a:lnTo>
                  <a:pt x="313028" y="302302"/>
                </a:lnTo>
                <a:lnTo>
                  <a:pt x="250789" y="302302"/>
                </a:lnTo>
                <a:lnTo>
                  <a:pt x="250789" y="31053"/>
                </a:lnTo>
                <a:cubicBezTo>
                  <a:pt x="250789" y="13974"/>
                  <a:pt x="264793" y="0"/>
                  <a:pt x="281909" y="0"/>
                </a:cubicBezTo>
                <a:close/>
                <a:moveTo>
                  <a:pt x="68413" y="0"/>
                </a:moveTo>
                <a:cubicBezTo>
                  <a:pt x="85509" y="0"/>
                  <a:pt x="99497" y="13978"/>
                  <a:pt x="99497" y="31061"/>
                </a:cubicBezTo>
                <a:lnTo>
                  <a:pt x="99497" y="70354"/>
                </a:lnTo>
                <a:lnTo>
                  <a:pt x="37329" y="70354"/>
                </a:lnTo>
                <a:lnTo>
                  <a:pt x="37329" y="31061"/>
                </a:lnTo>
                <a:cubicBezTo>
                  <a:pt x="37329" y="13978"/>
                  <a:pt x="51161" y="0"/>
                  <a:pt x="68413" y="0"/>
                </a:cubicBezTo>
                <a:close/>
              </a:path>
            </a:pathLst>
          </a:custGeom>
          <a:gradFill>
            <a:gsLst>
              <a:gs pos="0">
                <a:srgbClr val="FF9409"/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78E990F6-9FF8-4DA0-A5B7-579F33491189}"/>
              </a:ext>
            </a:extLst>
          </p:cNvPr>
          <p:cNvSpPr/>
          <p:nvPr/>
        </p:nvSpPr>
        <p:spPr>
          <a:xfrm>
            <a:off x="9162710" y="3517830"/>
            <a:ext cx="453358" cy="452484"/>
          </a:xfrm>
          <a:custGeom>
            <a:avLst/>
            <a:gdLst>
              <a:gd name="T0" fmla="*/ 325 w 333"/>
              <a:gd name="T1" fmla="*/ 136 h 333"/>
              <a:gd name="T2" fmla="*/ 295 w 333"/>
              <a:gd name="T3" fmla="*/ 132 h 333"/>
              <a:gd name="T4" fmla="*/ 282 w 333"/>
              <a:gd name="T5" fmla="*/ 100 h 333"/>
              <a:gd name="T6" fmla="*/ 301 w 333"/>
              <a:gd name="T7" fmla="*/ 77 h 333"/>
              <a:gd name="T8" fmla="*/ 300 w 333"/>
              <a:gd name="T9" fmla="*/ 64 h 333"/>
              <a:gd name="T10" fmla="*/ 269 w 333"/>
              <a:gd name="T11" fmla="*/ 33 h 333"/>
              <a:gd name="T12" fmla="*/ 257 w 333"/>
              <a:gd name="T13" fmla="*/ 33 h 333"/>
              <a:gd name="T14" fmla="*/ 233 w 333"/>
              <a:gd name="T15" fmla="*/ 51 h 333"/>
              <a:gd name="T16" fmla="*/ 201 w 333"/>
              <a:gd name="T17" fmla="*/ 38 h 333"/>
              <a:gd name="T18" fmla="*/ 198 w 333"/>
              <a:gd name="T19" fmla="*/ 8 h 333"/>
              <a:gd name="T20" fmla="*/ 188 w 333"/>
              <a:gd name="T21" fmla="*/ 0 h 333"/>
              <a:gd name="T22" fmla="*/ 145 w 333"/>
              <a:gd name="T23" fmla="*/ 0 h 333"/>
              <a:gd name="T24" fmla="*/ 136 w 333"/>
              <a:gd name="T25" fmla="*/ 8 h 333"/>
              <a:gd name="T26" fmla="*/ 132 w 333"/>
              <a:gd name="T27" fmla="*/ 38 h 333"/>
              <a:gd name="T28" fmla="*/ 100 w 333"/>
              <a:gd name="T29" fmla="*/ 51 h 333"/>
              <a:gd name="T30" fmla="*/ 77 w 333"/>
              <a:gd name="T31" fmla="*/ 33 h 333"/>
              <a:gd name="T32" fmla="*/ 64 w 333"/>
              <a:gd name="T33" fmla="*/ 33 h 333"/>
              <a:gd name="T34" fmla="*/ 33 w 333"/>
              <a:gd name="T35" fmla="*/ 64 h 333"/>
              <a:gd name="T36" fmla="*/ 33 w 333"/>
              <a:gd name="T37" fmla="*/ 77 h 333"/>
              <a:gd name="T38" fmla="*/ 51 w 333"/>
              <a:gd name="T39" fmla="*/ 100 h 333"/>
              <a:gd name="T40" fmla="*/ 38 w 333"/>
              <a:gd name="T41" fmla="*/ 132 h 333"/>
              <a:gd name="T42" fmla="*/ 8 w 333"/>
              <a:gd name="T43" fmla="*/ 136 h 333"/>
              <a:gd name="T44" fmla="*/ 0 w 333"/>
              <a:gd name="T45" fmla="*/ 145 h 333"/>
              <a:gd name="T46" fmla="*/ 0 w 333"/>
              <a:gd name="T47" fmla="*/ 188 h 333"/>
              <a:gd name="T48" fmla="*/ 8 w 333"/>
              <a:gd name="T49" fmla="*/ 198 h 333"/>
              <a:gd name="T50" fmla="*/ 38 w 333"/>
              <a:gd name="T51" fmla="*/ 201 h 333"/>
              <a:gd name="T52" fmla="*/ 51 w 333"/>
              <a:gd name="T53" fmla="*/ 233 h 333"/>
              <a:gd name="T54" fmla="*/ 33 w 333"/>
              <a:gd name="T55" fmla="*/ 257 h 333"/>
              <a:gd name="T56" fmla="*/ 34 w 333"/>
              <a:gd name="T57" fmla="*/ 269 h 333"/>
              <a:gd name="T58" fmla="*/ 64 w 333"/>
              <a:gd name="T59" fmla="*/ 300 h 333"/>
              <a:gd name="T60" fmla="*/ 77 w 333"/>
              <a:gd name="T61" fmla="*/ 301 h 333"/>
              <a:gd name="T62" fmla="*/ 100 w 333"/>
              <a:gd name="T63" fmla="*/ 282 h 333"/>
              <a:gd name="T64" fmla="*/ 132 w 333"/>
              <a:gd name="T65" fmla="*/ 295 h 333"/>
              <a:gd name="T66" fmla="*/ 136 w 333"/>
              <a:gd name="T67" fmla="*/ 325 h 333"/>
              <a:gd name="T68" fmla="*/ 145 w 333"/>
              <a:gd name="T69" fmla="*/ 333 h 333"/>
              <a:gd name="T70" fmla="*/ 188 w 333"/>
              <a:gd name="T71" fmla="*/ 333 h 333"/>
              <a:gd name="T72" fmla="*/ 198 w 333"/>
              <a:gd name="T73" fmla="*/ 325 h 333"/>
              <a:gd name="T74" fmla="*/ 201 w 333"/>
              <a:gd name="T75" fmla="*/ 295 h 333"/>
              <a:gd name="T76" fmla="*/ 233 w 333"/>
              <a:gd name="T77" fmla="*/ 282 h 333"/>
              <a:gd name="T78" fmla="*/ 257 w 333"/>
              <a:gd name="T79" fmla="*/ 301 h 333"/>
              <a:gd name="T80" fmla="*/ 269 w 333"/>
              <a:gd name="T81" fmla="*/ 300 h 333"/>
              <a:gd name="T82" fmla="*/ 300 w 333"/>
              <a:gd name="T83" fmla="*/ 269 h 333"/>
              <a:gd name="T84" fmla="*/ 301 w 333"/>
              <a:gd name="T85" fmla="*/ 257 h 333"/>
              <a:gd name="T86" fmla="*/ 282 w 333"/>
              <a:gd name="T87" fmla="*/ 233 h 333"/>
              <a:gd name="T88" fmla="*/ 295 w 333"/>
              <a:gd name="T89" fmla="*/ 201 h 333"/>
              <a:gd name="T90" fmla="*/ 325 w 333"/>
              <a:gd name="T91" fmla="*/ 198 h 333"/>
              <a:gd name="T92" fmla="*/ 333 w 333"/>
              <a:gd name="T93" fmla="*/ 188 h 333"/>
              <a:gd name="T94" fmla="*/ 333 w 333"/>
              <a:gd name="T95" fmla="*/ 145 h 333"/>
              <a:gd name="T96" fmla="*/ 325 w 333"/>
              <a:gd name="T97" fmla="*/ 136 h 333"/>
              <a:gd name="T98" fmla="*/ 167 w 333"/>
              <a:gd name="T99" fmla="*/ 250 h 333"/>
              <a:gd name="T100" fmla="*/ 83 w 333"/>
              <a:gd name="T101" fmla="*/ 167 h 333"/>
              <a:gd name="T102" fmla="*/ 167 w 333"/>
              <a:gd name="T103" fmla="*/ 83 h 333"/>
              <a:gd name="T104" fmla="*/ 250 w 333"/>
              <a:gd name="T105" fmla="*/ 167 h 333"/>
              <a:gd name="T106" fmla="*/ 167 w 333"/>
              <a:gd name="T107" fmla="*/ 250 h 3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33" h="333">
                <a:moveTo>
                  <a:pt x="325" y="136"/>
                </a:moveTo>
                <a:lnTo>
                  <a:pt x="295" y="132"/>
                </a:lnTo>
                <a:cubicBezTo>
                  <a:pt x="292" y="121"/>
                  <a:pt x="288" y="110"/>
                  <a:pt x="282" y="100"/>
                </a:cubicBezTo>
                <a:lnTo>
                  <a:pt x="301" y="77"/>
                </a:lnTo>
                <a:cubicBezTo>
                  <a:pt x="303" y="73"/>
                  <a:pt x="303" y="67"/>
                  <a:pt x="300" y="64"/>
                </a:cubicBezTo>
                <a:lnTo>
                  <a:pt x="269" y="33"/>
                </a:lnTo>
                <a:cubicBezTo>
                  <a:pt x="266" y="30"/>
                  <a:pt x="260" y="30"/>
                  <a:pt x="257" y="33"/>
                </a:cubicBezTo>
                <a:lnTo>
                  <a:pt x="233" y="51"/>
                </a:lnTo>
                <a:cubicBezTo>
                  <a:pt x="223" y="45"/>
                  <a:pt x="213" y="41"/>
                  <a:pt x="201" y="38"/>
                </a:cubicBezTo>
                <a:lnTo>
                  <a:pt x="198" y="8"/>
                </a:lnTo>
                <a:cubicBezTo>
                  <a:pt x="197" y="4"/>
                  <a:pt x="193" y="0"/>
                  <a:pt x="188" y="0"/>
                </a:cubicBezTo>
                <a:lnTo>
                  <a:pt x="145" y="0"/>
                </a:lnTo>
                <a:cubicBezTo>
                  <a:pt x="140" y="0"/>
                  <a:pt x="136" y="4"/>
                  <a:pt x="136" y="8"/>
                </a:cubicBezTo>
                <a:lnTo>
                  <a:pt x="132" y="38"/>
                </a:lnTo>
                <a:cubicBezTo>
                  <a:pt x="121" y="41"/>
                  <a:pt x="110" y="46"/>
                  <a:pt x="100" y="51"/>
                </a:cubicBezTo>
                <a:lnTo>
                  <a:pt x="77" y="33"/>
                </a:lnTo>
                <a:cubicBezTo>
                  <a:pt x="73" y="30"/>
                  <a:pt x="67" y="30"/>
                  <a:pt x="64" y="33"/>
                </a:cubicBezTo>
                <a:lnTo>
                  <a:pt x="33" y="64"/>
                </a:lnTo>
                <a:cubicBezTo>
                  <a:pt x="30" y="67"/>
                  <a:pt x="30" y="73"/>
                  <a:pt x="33" y="77"/>
                </a:cubicBezTo>
                <a:lnTo>
                  <a:pt x="51" y="100"/>
                </a:lnTo>
                <a:cubicBezTo>
                  <a:pt x="45" y="110"/>
                  <a:pt x="41" y="121"/>
                  <a:pt x="38" y="132"/>
                </a:cubicBezTo>
                <a:lnTo>
                  <a:pt x="8" y="136"/>
                </a:lnTo>
                <a:cubicBezTo>
                  <a:pt x="4" y="136"/>
                  <a:pt x="0" y="140"/>
                  <a:pt x="0" y="145"/>
                </a:cubicBezTo>
                <a:lnTo>
                  <a:pt x="0" y="188"/>
                </a:lnTo>
                <a:cubicBezTo>
                  <a:pt x="0" y="193"/>
                  <a:pt x="4" y="197"/>
                  <a:pt x="8" y="198"/>
                </a:cubicBezTo>
                <a:lnTo>
                  <a:pt x="38" y="201"/>
                </a:lnTo>
                <a:cubicBezTo>
                  <a:pt x="41" y="213"/>
                  <a:pt x="46" y="223"/>
                  <a:pt x="51" y="233"/>
                </a:cubicBezTo>
                <a:lnTo>
                  <a:pt x="33" y="257"/>
                </a:lnTo>
                <a:cubicBezTo>
                  <a:pt x="30" y="260"/>
                  <a:pt x="30" y="266"/>
                  <a:pt x="34" y="269"/>
                </a:cubicBezTo>
                <a:lnTo>
                  <a:pt x="64" y="300"/>
                </a:lnTo>
                <a:cubicBezTo>
                  <a:pt x="67" y="303"/>
                  <a:pt x="73" y="303"/>
                  <a:pt x="77" y="301"/>
                </a:cubicBezTo>
                <a:lnTo>
                  <a:pt x="100" y="282"/>
                </a:lnTo>
                <a:cubicBezTo>
                  <a:pt x="110" y="288"/>
                  <a:pt x="121" y="292"/>
                  <a:pt x="132" y="295"/>
                </a:cubicBezTo>
                <a:lnTo>
                  <a:pt x="136" y="325"/>
                </a:lnTo>
                <a:cubicBezTo>
                  <a:pt x="136" y="330"/>
                  <a:pt x="140" y="333"/>
                  <a:pt x="145" y="333"/>
                </a:cubicBezTo>
                <a:lnTo>
                  <a:pt x="188" y="333"/>
                </a:lnTo>
                <a:cubicBezTo>
                  <a:pt x="193" y="333"/>
                  <a:pt x="197" y="330"/>
                  <a:pt x="198" y="325"/>
                </a:cubicBezTo>
                <a:lnTo>
                  <a:pt x="201" y="295"/>
                </a:lnTo>
                <a:cubicBezTo>
                  <a:pt x="213" y="292"/>
                  <a:pt x="223" y="288"/>
                  <a:pt x="233" y="282"/>
                </a:cubicBezTo>
                <a:lnTo>
                  <a:pt x="257" y="301"/>
                </a:lnTo>
                <a:cubicBezTo>
                  <a:pt x="260" y="303"/>
                  <a:pt x="266" y="303"/>
                  <a:pt x="269" y="300"/>
                </a:cubicBezTo>
                <a:lnTo>
                  <a:pt x="300" y="269"/>
                </a:lnTo>
                <a:cubicBezTo>
                  <a:pt x="303" y="266"/>
                  <a:pt x="303" y="260"/>
                  <a:pt x="301" y="257"/>
                </a:cubicBezTo>
                <a:lnTo>
                  <a:pt x="282" y="233"/>
                </a:lnTo>
                <a:cubicBezTo>
                  <a:pt x="288" y="223"/>
                  <a:pt x="292" y="213"/>
                  <a:pt x="295" y="201"/>
                </a:cubicBezTo>
                <a:lnTo>
                  <a:pt x="325" y="198"/>
                </a:lnTo>
                <a:cubicBezTo>
                  <a:pt x="330" y="197"/>
                  <a:pt x="333" y="193"/>
                  <a:pt x="333" y="188"/>
                </a:cubicBezTo>
                <a:lnTo>
                  <a:pt x="333" y="145"/>
                </a:lnTo>
                <a:cubicBezTo>
                  <a:pt x="333" y="140"/>
                  <a:pt x="330" y="136"/>
                  <a:pt x="325" y="136"/>
                </a:cubicBezTo>
                <a:close/>
                <a:moveTo>
                  <a:pt x="167" y="250"/>
                </a:moveTo>
                <a:cubicBezTo>
                  <a:pt x="121" y="250"/>
                  <a:pt x="83" y="213"/>
                  <a:pt x="83" y="167"/>
                </a:cubicBezTo>
                <a:cubicBezTo>
                  <a:pt x="83" y="121"/>
                  <a:pt x="121" y="83"/>
                  <a:pt x="167" y="83"/>
                </a:cubicBezTo>
                <a:cubicBezTo>
                  <a:pt x="213" y="83"/>
                  <a:pt x="250" y="121"/>
                  <a:pt x="250" y="167"/>
                </a:cubicBezTo>
                <a:cubicBezTo>
                  <a:pt x="250" y="213"/>
                  <a:pt x="213" y="250"/>
                  <a:pt x="167" y="250"/>
                </a:cubicBezTo>
                <a:close/>
              </a:path>
            </a:pathLst>
          </a:custGeom>
          <a:gradFill>
            <a:gsLst>
              <a:gs pos="0">
                <a:srgbClr val="FF9409"/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DC08F1D-4418-4FA8-941E-4389BF5C7A03}"/>
              </a:ext>
            </a:extLst>
          </p:cNvPr>
          <p:cNvSpPr/>
          <p:nvPr/>
        </p:nvSpPr>
        <p:spPr>
          <a:xfrm>
            <a:off x="1046843" y="2065338"/>
            <a:ext cx="2772228" cy="35709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381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30509B5-0E9B-48A7-ADA9-87488C6881AC}"/>
              </a:ext>
            </a:extLst>
          </p:cNvPr>
          <p:cNvSpPr/>
          <p:nvPr/>
        </p:nvSpPr>
        <p:spPr>
          <a:xfrm>
            <a:off x="6096000" y="2065338"/>
            <a:ext cx="2772228" cy="357096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381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F6E387CA-7CCB-4A46-813F-C075D8E1A2AC}"/>
              </a:ext>
            </a:extLst>
          </p:cNvPr>
          <p:cNvGrpSpPr/>
          <p:nvPr/>
        </p:nvGrpSpPr>
        <p:grpSpPr>
          <a:xfrm>
            <a:off x="4015973" y="4224198"/>
            <a:ext cx="1853573" cy="1106478"/>
            <a:chOff x="7439644" y="2947217"/>
            <a:chExt cx="1258879" cy="110647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68A569C0-245A-4BF4-BA48-E18BEE9DB338}"/>
                </a:ext>
              </a:extLst>
            </p:cNvPr>
            <p:cNvSpPr/>
            <p:nvPr/>
          </p:nvSpPr>
          <p:spPr bwMode="auto">
            <a:xfrm>
              <a:off x="7439644" y="3322726"/>
              <a:ext cx="1258879" cy="111992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This template is exclusively designed by 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Fei er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creative, and copyrights belong to 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Bao tu internet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11" name="PA-文本框 8">
              <a:extLst>
                <a:ext uri="{FF2B5EF4-FFF2-40B4-BE49-F238E27FC236}">
                  <a16:creationId xmlns:a16="http://schemas.microsoft.com/office/drawing/2014/main" id="{DA9354A4-BDA5-43E1-9413-0522AA346AF0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7439644" y="2947217"/>
              <a:ext cx="9134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标题添加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AB2196B-A477-4C67-94D4-4EB0F0E6299B}"/>
              </a:ext>
            </a:extLst>
          </p:cNvPr>
          <p:cNvGrpSpPr/>
          <p:nvPr/>
        </p:nvGrpSpPr>
        <p:grpSpPr>
          <a:xfrm>
            <a:off x="9082282" y="4224198"/>
            <a:ext cx="1853573" cy="1106478"/>
            <a:chOff x="7439644" y="2947217"/>
            <a:chExt cx="1258879" cy="1106478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B0714889-94D0-47ED-961F-26AA6A3872BB}"/>
                </a:ext>
              </a:extLst>
            </p:cNvPr>
            <p:cNvSpPr/>
            <p:nvPr/>
          </p:nvSpPr>
          <p:spPr bwMode="auto">
            <a:xfrm>
              <a:off x="7439644" y="3322726"/>
              <a:ext cx="1258879" cy="111992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This template is exclusively designed by 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Fei er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creative, and copyrights belong to 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Bao tu internet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16" name="PA-文本框 8">
              <a:extLst>
                <a:ext uri="{FF2B5EF4-FFF2-40B4-BE49-F238E27FC236}">
                  <a16:creationId xmlns:a16="http://schemas.microsoft.com/office/drawing/2014/main" id="{E497A2AF-3545-473C-849B-E4A46590286C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7439644" y="2947217"/>
              <a:ext cx="90042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标题添加</a:t>
              </a:r>
            </a:p>
          </p:txBody>
        </p:sp>
      </p:grpSp>
      <p:pic>
        <p:nvPicPr>
          <p:cNvPr id="33" name="图片占位符 32">
            <a:extLst>
              <a:ext uri="{FF2B5EF4-FFF2-40B4-BE49-F238E27FC236}">
                <a16:creationId xmlns:a16="http://schemas.microsoft.com/office/drawing/2014/main" id="{719816B8-4A07-4A2F-87A1-CA50136C053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8" r="24138"/>
          <a:stretch>
            <a:fillRect/>
          </a:stretch>
        </p:blipFill>
        <p:spPr>
          <a:ln w="57150">
            <a:solidFill>
              <a:schemeClr val="bg1"/>
            </a:solidFill>
          </a:ln>
        </p:spPr>
      </p:pic>
      <p:pic>
        <p:nvPicPr>
          <p:cNvPr id="35" name="图片占位符 34">
            <a:extLst>
              <a:ext uri="{FF2B5EF4-FFF2-40B4-BE49-F238E27FC236}">
                <a16:creationId xmlns:a16="http://schemas.microsoft.com/office/drawing/2014/main" id="{5497F36B-155F-4FC3-AF86-61CD624CF3E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11" r="24111"/>
          <a:stretch>
            <a:fillRect/>
          </a:stretch>
        </p:blipFill>
        <p:spPr>
          <a:xfrm>
            <a:off x="6096000" y="2065338"/>
            <a:ext cx="2772228" cy="3570968"/>
          </a:xfrm>
          <a:ln w="57150">
            <a:solidFill>
              <a:schemeClr val="bg1"/>
            </a:solidFill>
          </a:ln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23C8B80F-22C6-49E4-8DFD-B7B0D4BDB062}"/>
              </a:ext>
            </a:extLst>
          </p:cNvPr>
          <p:cNvGrpSpPr/>
          <p:nvPr/>
        </p:nvGrpSpPr>
        <p:grpSpPr>
          <a:xfrm>
            <a:off x="1144548" y="420038"/>
            <a:ext cx="3668751" cy="778532"/>
            <a:chOff x="898033" y="2084026"/>
            <a:chExt cx="3668751" cy="778532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17074EB6-8F22-40F4-A97A-B6EA38C9EBAC}"/>
                </a:ext>
              </a:extLst>
            </p:cNvPr>
            <p:cNvSpPr/>
            <p:nvPr/>
          </p:nvSpPr>
          <p:spPr bwMode="auto">
            <a:xfrm>
              <a:off x="898033" y="2524004"/>
              <a:ext cx="3668751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er</a:t>
              </a: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tu</a:t>
              </a: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internet</a:t>
              </a:r>
              <a:endParaRPr lang="zh-CN" altLang="en-US" sz="8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4A08BDD3-7206-4D88-AED7-89B44C366AB3}"/>
                </a:ext>
              </a:extLst>
            </p:cNvPr>
            <p:cNvSpPr/>
            <p:nvPr/>
          </p:nvSpPr>
          <p:spPr bwMode="auto">
            <a:xfrm>
              <a:off x="898034" y="2084026"/>
              <a:ext cx="2875228" cy="52322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defRPr/>
              </a:pPr>
              <a:r>
                <a:rPr lang="zh-CN" altLang="en-US" sz="2800" b="1" dirty="0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阶段营销策略</a:t>
              </a:r>
            </a:p>
          </p:txBody>
        </p:sp>
      </p:grp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0C82FC1A-D5CD-4494-8002-DB6AF9594D27}"/>
              </a:ext>
            </a:extLst>
          </p:cNvPr>
          <p:cNvSpPr/>
          <p:nvPr/>
        </p:nvSpPr>
        <p:spPr>
          <a:xfrm>
            <a:off x="572687" y="389390"/>
            <a:ext cx="571860" cy="776953"/>
          </a:xfrm>
          <a:prstGeom prst="parallelogram">
            <a:avLst>
              <a:gd name="adj" fmla="val 96021"/>
            </a:avLst>
          </a:pr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ED6F92EE-2295-44C0-96D3-708C1BEB51E8}"/>
              </a:ext>
            </a:extLst>
          </p:cNvPr>
          <p:cNvSpPr/>
          <p:nvPr/>
        </p:nvSpPr>
        <p:spPr>
          <a:xfrm>
            <a:off x="0" y="474422"/>
            <a:ext cx="1072397" cy="581359"/>
          </a:xfrm>
          <a:custGeom>
            <a:avLst/>
            <a:gdLst>
              <a:gd name="connsiteX0" fmla="*/ 0 w 1072397"/>
              <a:gd name="connsiteY0" fmla="*/ 0 h 581359"/>
              <a:gd name="connsiteX1" fmla="*/ 162311 w 1072397"/>
              <a:gd name="connsiteY1" fmla="*/ 0 h 581359"/>
              <a:gd name="connsiteX2" fmla="*/ 225584 w 1072397"/>
              <a:gd name="connsiteY2" fmla="*/ 0 h 581359"/>
              <a:gd name="connsiteX3" fmla="*/ 248061 w 1072397"/>
              <a:gd name="connsiteY3" fmla="*/ 0 h 581359"/>
              <a:gd name="connsiteX4" fmla="*/ 986647 w 1072397"/>
              <a:gd name="connsiteY4" fmla="*/ 0 h 581359"/>
              <a:gd name="connsiteX5" fmla="*/ 1072397 w 1072397"/>
              <a:gd name="connsiteY5" fmla="*/ 0 h 581359"/>
              <a:gd name="connsiteX6" fmla="*/ 661927 w 1072397"/>
              <a:gd name="connsiteY6" fmla="*/ 581359 h 581359"/>
              <a:gd name="connsiteX7" fmla="*/ 255632 w 1072397"/>
              <a:gd name="connsiteY7" fmla="*/ 581359 h 581359"/>
              <a:gd name="connsiteX8" fmla="*/ 225584 w 1072397"/>
              <a:gd name="connsiteY8" fmla="*/ 581359 h 581359"/>
              <a:gd name="connsiteX9" fmla="*/ 0 w 1072397"/>
              <a:gd name="connsiteY9" fmla="*/ 581359 h 58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2397" h="581359">
                <a:moveTo>
                  <a:pt x="0" y="0"/>
                </a:moveTo>
                <a:lnTo>
                  <a:pt x="162311" y="0"/>
                </a:lnTo>
                <a:lnTo>
                  <a:pt x="225584" y="0"/>
                </a:lnTo>
                <a:lnTo>
                  <a:pt x="248061" y="0"/>
                </a:lnTo>
                <a:lnTo>
                  <a:pt x="986647" y="0"/>
                </a:lnTo>
                <a:lnTo>
                  <a:pt x="1072397" y="0"/>
                </a:lnTo>
                <a:lnTo>
                  <a:pt x="661927" y="581359"/>
                </a:lnTo>
                <a:lnTo>
                  <a:pt x="255632" y="581359"/>
                </a:lnTo>
                <a:lnTo>
                  <a:pt x="225584" y="581359"/>
                </a:lnTo>
                <a:lnTo>
                  <a:pt x="0" y="581359"/>
                </a:lnTo>
                <a:close/>
              </a:path>
            </a:pathLst>
          </a:cu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平行四边形 23">
            <a:extLst>
              <a:ext uri="{FF2B5EF4-FFF2-40B4-BE49-F238E27FC236}">
                <a16:creationId xmlns:a16="http://schemas.microsoft.com/office/drawing/2014/main" id="{7A8AFEDA-E1B8-4EB2-9AB1-EDD5C663FCDC}"/>
              </a:ext>
            </a:extLst>
          </p:cNvPr>
          <p:cNvSpPr/>
          <p:nvPr/>
        </p:nvSpPr>
        <p:spPr>
          <a:xfrm>
            <a:off x="595062" y="777866"/>
            <a:ext cx="374338" cy="508591"/>
          </a:xfrm>
          <a:prstGeom prst="parallelogram">
            <a:avLst>
              <a:gd name="adj" fmla="val 96021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232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2" grpId="0" animBg="1"/>
      <p:bldP spid="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组合 79">
            <a:extLst>
              <a:ext uri="{FF2B5EF4-FFF2-40B4-BE49-F238E27FC236}">
                <a16:creationId xmlns:a16="http://schemas.microsoft.com/office/drawing/2014/main" id="{B4CE22F6-23D0-4733-A608-5A12C921CDD8}"/>
              </a:ext>
            </a:extLst>
          </p:cNvPr>
          <p:cNvGrpSpPr/>
          <p:nvPr/>
        </p:nvGrpSpPr>
        <p:grpSpPr>
          <a:xfrm>
            <a:off x="5289743" y="2181754"/>
            <a:ext cx="1612515" cy="483424"/>
            <a:chOff x="5176715" y="2007586"/>
            <a:chExt cx="1612515" cy="483424"/>
          </a:xfrm>
        </p:grpSpPr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9D1E2B64-A479-4B9E-AB0A-C7E02D72A324}"/>
                </a:ext>
              </a:extLst>
            </p:cNvPr>
            <p:cNvSpPr/>
            <p:nvPr/>
          </p:nvSpPr>
          <p:spPr>
            <a:xfrm>
              <a:off x="5176715" y="2007586"/>
              <a:ext cx="1612515" cy="483424"/>
            </a:xfrm>
            <a:prstGeom prst="rect">
              <a:avLst/>
            </a:prstGeom>
            <a:gradFill>
              <a:gsLst>
                <a:gs pos="0">
                  <a:srgbClr val="FF9409"/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" name="PA-文本框 8">
              <a:extLst>
                <a:ext uri="{FF2B5EF4-FFF2-40B4-BE49-F238E27FC236}">
                  <a16:creationId xmlns:a16="http://schemas.microsoft.com/office/drawing/2014/main" id="{F1917E33-F7A5-4040-8F7F-8762394120FA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5248869" y="2049243"/>
              <a:ext cx="14190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标题添加</a:t>
              </a:r>
            </a:p>
          </p:txBody>
        </p:sp>
      </p:grpSp>
      <p:grpSp>
        <p:nvGrpSpPr>
          <p:cNvPr id="79" name="组合 78">
            <a:extLst>
              <a:ext uri="{FF2B5EF4-FFF2-40B4-BE49-F238E27FC236}">
                <a16:creationId xmlns:a16="http://schemas.microsoft.com/office/drawing/2014/main" id="{8DBD5DD0-6BC2-4B3D-9316-C0E11A30BBD0}"/>
              </a:ext>
            </a:extLst>
          </p:cNvPr>
          <p:cNvGrpSpPr/>
          <p:nvPr/>
        </p:nvGrpSpPr>
        <p:grpSpPr>
          <a:xfrm>
            <a:off x="4026243" y="3136072"/>
            <a:ext cx="1612515" cy="483424"/>
            <a:chOff x="4076588" y="2800996"/>
            <a:chExt cx="1612515" cy="483424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7FEB9F1-24D5-44BA-AA3A-A76F4DDFA61A}"/>
                </a:ext>
              </a:extLst>
            </p:cNvPr>
            <p:cNvSpPr/>
            <p:nvPr/>
          </p:nvSpPr>
          <p:spPr>
            <a:xfrm>
              <a:off x="4076588" y="2800996"/>
              <a:ext cx="1612515" cy="483424"/>
            </a:xfrm>
            <a:prstGeom prst="rect">
              <a:avLst/>
            </a:prstGeom>
            <a:gradFill>
              <a:gsLst>
                <a:gs pos="0">
                  <a:srgbClr val="FF9409"/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0" name="PA-文本框 8">
              <a:extLst>
                <a:ext uri="{FF2B5EF4-FFF2-40B4-BE49-F238E27FC236}">
                  <a16:creationId xmlns:a16="http://schemas.microsoft.com/office/drawing/2014/main" id="{5D40797C-57F6-47AF-921B-A8D26E44B89A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4192443" y="2842653"/>
              <a:ext cx="13316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标题添加</a:t>
              </a:r>
            </a:p>
          </p:txBody>
        </p:sp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6FDE3091-3149-4149-8716-4D27FE4AE2C3}"/>
              </a:ext>
            </a:extLst>
          </p:cNvPr>
          <p:cNvGrpSpPr/>
          <p:nvPr/>
        </p:nvGrpSpPr>
        <p:grpSpPr>
          <a:xfrm>
            <a:off x="6553243" y="4090390"/>
            <a:ext cx="1612515" cy="483424"/>
            <a:chOff x="5176715" y="3594405"/>
            <a:chExt cx="1612515" cy="483424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FE2C3D5D-358F-4F96-8FE3-82130A80D6DC}"/>
                </a:ext>
              </a:extLst>
            </p:cNvPr>
            <p:cNvSpPr/>
            <p:nvPr/>
          </p:nvSpPr>
          <p:spPr>
            <a:xfrm>
              <a:off x="5176715" y="3594405"/>
              <a:ext cx="1612515" cy="483424"/>
            </a:xfrm>
            <a:prstGeom prst="rect">
              <a:avLst/>
            </a:prstGeom>
            <a:gradFill>
              <a:gsLst>
                <a:gs pos="0">
                  <a:srgbClr val="FF9409"/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3" name="PA-文本框 8">
              <a:extLst>
                <a:ext uri="{FF2B5EF4-FFF2-40B4-BE49-F238E27FC236}">
                  <a16:creationId xmlns:a16="http://schemas.microsoft.com/office/drawing/2014/main" id="{D38E4358-9947-40BE-9C70-58522DD815A3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5304970" y="3636062"/>
              <a:ext cx="13068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标题添加</a:t>
              </a:r>
            </a:p>
          </p:txBody>
        </p:sp>
      </p:grpSp>
      <p:grpSp>
        <p:nvGrpSpPr>
          <p:cNvPr id="76" name="组合 75">
            <a:extLst>
              <a:ext uri="{FF2B5EF4-FFF2-40B4-BE49-F238E27FC236}">
                <a16:creationId xmlns:a16="http://schemas.microsoft.com/office/drawing/2014/main" id="{F063AADA-EECD-4143-BF08-2077559FBD03}"/>
              </a:ext>
            </a:extLst>
          </p:cNvPr>
          <p:cNvGrpSpPr/>
          <p:nvPr/>
        </p:nvGrpSpPr>
        <p:grpSpPr>
          <a:xfrm>
            <a:off x="4026243" y="4090390"/>
            <a:ext cx="1612515" cy="483424"/>
            <a:chOff x="3191581" y="3594405"/>
            <a:chExt cx="1612515" cy="483424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5C5B5136-D2BE-4931-AD09-BD8E130FB70B}"/>
                </a:ext>
              </a:extLst>
            </p:cNvPr>
            <p:cNvSpPr/>
            <p:nvPr/>
          </p:nvSpPr>
          <p:spPr>
            <a:xfrm>
              <a:off x="3191581" y="3594405"/>
              <a:ext cx="1612515" cy="483424"/>
            </a:xfrm>
            <a:prstGeom prst="rect">
              <a:avLst/>
            </a:prstGeom>
            <a:gradFill>
              <a:gsLst>
                <a:gs pos="0">
                  <a:srgbClr val="FF9409"/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6" name="PA-文本框 8">
              <a:extLst>
                <a:ext uri="{FF2B5EF4-FFF2-40B4-BE49-F238E27FC236}">
                  <a16:creationId xmlns:a16="http://schemas.microsoft.com/office/drawing/2014/main" id="{38BABBAD-CE43-4D49-A027-E8A38868BC08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3307436" y="3636062"/>
              <a:ext cx="13316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标题添加</a:t>
              </a: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7B090C9D-5330-4A57-86A4-5BDD2A7FBAB1}"/>
              </a:ext>
            </a:extLst>
          </p:cNvPr>
          <p:cNvGrpSpPr/>
          <p:nvPr/>
        </p:nvGrpSpPr>
        <p:grpSpPr>
          <a:xfrm>
            <a:off x="1499243" y="4090390"/>
            <a:ext cx="1612515" cy="483424"/>
            <a:chOff x="1206448" y="3594405"/>
            <a:chExt cx="1612515" cy="483424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D500C86-FEA0-49C5-BA3F-1DB12D582E6F}"/>
                </a:ext>
              </a:extLst>
            </p:cNvPr>
            <p:cNvSpPr/>
            <p:nvPr/>
          </p:nvSpPr>
          <p:spPr>
            <a:xfrm>
              <a:off x="1206448" y="3594405"/>
              <a:ext cx="1612515" cy="483424"/>
            </a:xfrm>
            <a:prstGeom prst="rect">
              <a:avLst/>
            </a:prstGeom>
            <a:gradFill>
              <a:gsLst>
                <a:gs pos="0">
                  <a:srgbClr val="FF9409"/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9" name="PA-文本框 8">
              <a:extLst>
                <a:ext uri="{FF2B5EF4-FFF2-40B4-BE49-F238E27FC236}">
                  <a16:creationId xmlns:a16="http://schemas.microsoft.com/office/drawing/2014/main" id="{94EC1BCF-157B-4CF6-8C89-C8CE1A6C23BE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1344809" y="3636062"/>
              <a:ext cx="1308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标题添加</a:t>
              </a:r>
            </a:p>
          </p:txBody>
        </p:sp>
      </p:grpSp>
      <p:grpSp>
        <p:nvGrpSpPr>
          <p:cNvPr id="78" name="组合 77">
            <a:extLst>
              <a:ext uri="{FF2B5EF4-FFF2-40B4-BE49-F238E27FC236}">
                <a16:creationId xmlns:a16="http://schemas.microsoft.com/office/drawing/2014/main" id="{6095B5D9-FA7E-42CA-B397-2F758B31ED5F}"/>
              </a:ext>
            </a:extLst>
          </p:cNvPr>
          <p:cNvGrpSpPr/>
          <p:nvPr/>
        </p:nvGrpSpPr>
        <p:grpSpPr>
          <a:xfrm>
            <a:off x="9080242" y="4090390"/>
            <a:ext cx="1612515" cy="483424"/>
            <a:chOff x="7161847" y="3594405"/>
            <a:chExt cx="1612515" cy="483424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7BC7A01-CF2D-41F3-876C-C81347783376}"/>
                </a:ext>
              </a:extLst>
            </p:cNvPr>
            <p:cNvSpPr/>
            <p:nvPr/>
          </p:nvSpPr>
          <p:spPr>
            <a:xfrm>
              <a:off x="7161847" y="3594405"/>
              <a:ext cx="1612515" cy="483424"/>
            </a:xfrm>
            <a:prstGeom prst="rect">
              <a:avLst/>
            </a:prstGeom>
            <a:gradFill>
              <a:gsLst>
                <a:gs pos="0">
                  <a:srgbClr val="FF9409"/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2" name="PA-文本框 8">
              <a:extLst>
                <a:ext uri="{FF2B5EF4-FFF2-40B4-BE49-F238E27FC236}">
                  <a16:creationId xmlns:a16="http://schemas.microsoft.com/office/drawing/2014/main" id="{D1FB909C-801B-497D-A90D-A162DF8F4B83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7289105" y="3636062"/>
              <a:ext cx="13087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标题添加</a:t>
              </a:r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A72D5714-9430-40C7-90E9-BD7316A6E0AC}"/>
              </a:ext>
            </a:extLst>
          </p:cNvPr>
          <p:cNvGrpSpPr/>
          <p:nvPr/>
        </p:nvGrpSpPr>
        <p:grpSpPr>
          <a:xfrm>
            <a:off x="1429615" y="4974071"/>
            <a:ext cx="9263137" cy="775619"/>
            <a:chOff x="5726083" y="2947217"/>
            <a:chExt cx="9263137" cy="775619"/>
          </a:xfrm>
        </p:grpSpPr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1809C29E-2133-4D06-9AAE-4D3962058521}"/>
                </a:ext>
              </a:extLst>
            </p:cNvPr>
            <p:cNvSpPr/>
            <p:nvPr/>
          </p:nvSpPr>
          <p:spPr bwMode="auto">
            <a:xfrm>
              <a:off x="5726083" y="3322726"/>
              <a:ext cx="9263137" cy="54662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This template is exclusively designed by 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Fei er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creative, and copyrights belong to 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Bao tu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internet This template is exclusively designed by 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Fei er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creative, and copyrights belong to 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Bao tu internet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84" name="PA-文本框 8">
              <a:extLst>
                <a:ext uri="{FF2B5EF4-FFF2-40B4-BE49-F238E27FC236}">
                  <a16:creationId xmlns:a16="http://schemas.microsoft.com/office/drawing/2014/main" id="{36820F0E-52F1-4E3B-9EB8-EAF479A5945A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5726084" y="2947217"/>
              <a:ext cx="145448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标题添加</a:t>
              </a:r>
            </a:p>
          </p:txBody>
        </p: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4A7BCC80-445D-412A-88AC-ED84D955EC4F}"/>
              </a:ext>
            </a:extLst>
          </p:cNvPr>
          <p:cNvGrpSpPr/>
          <p:nvPr/>
        </p:nvGrpSpPr>
        <p:grpSpPr>
          <a:xfrm>
            <a:off x="2305500" y="2665178"/>
            <a:ext cx="7580999" cy="1425211"/>
            <a:chOff x="2305500" y="2665178"/>
            <a:chExt cx="7580999" cy="1425211"/>
          </a:xfrm>
        </p:grpSpPr>
        <p:cxnSp>
          <p:nvCxnSpPr>
            <p:cNvPr id="90" name="直接连接符 89">
              <a:extLst>
                <a:ext uri="{FF2B5EF4-FFF2-40B4-BE49-F238E27FC236}">
                  <a16:creationId xmlns:a16="http://schemas.microsoft.com/office/drawing/2014/main" id="{61E91681-CDD7-4E71-B239-6ECE8ED36EA7}"/>
                </a:ext>
              </a:extLst>
            </p:cNvPr>
            <p:cNvCxnSpPr/>
            <p:nvPr/>
          </p:nvCxnSpPr>
          <p:spPr>
            <a:xfrm>
              <a:off x="2305500" y="3851656"/>
              <a:ext cx="0" cy="23873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>
              <a:extLst>
                <a:ext uri="{FF2B5EF4-FFF2-40B4-BE49-F238E27FC236}">
                  <a16:creationId xmlns:a16="http://schemas.microsoft.com/office/drawing/2014/main" id="{A145D1AF-F047-47B5-A1A3-3D62EE98056A}"/>
                </a:ext>
              </a:extLst>
            </p:cNvPr>
            <p:cNvCxnSpPr/>
            <p:nvPr/>
          </p:nvCxnSpPr>
          <p:spPr>
            <a:xfrm>
              <a:off x="4832500" y="3851656"/>
              <a:ext cx="0" cy="23873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>
              <a:extLst>
                <a:ext uri="{FF2B5EF4-FFF2-40B4-BE49-F238E27FC236}">
                  <a16:creationId xmlns:a16="http://schemas.microsoft.com/office/drawing/2014/main" id="{6DAF4FC0-93DB-4813-BD97-A5E83047CDFD}"/>
                </a:ext>
              </a:extLst>
            </p:cNvPr>
            <p:cNvCxnSpPr/>
            <p:nvPr/>
          </p:nvCxnSpPr>
          <p:spPr>
            <a:xfrm>
              <a:off x="7359500" y="3851656"/>
              <a:ext cx="0" cy="23873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>
              <a:extLst>
                <a:ext uri="{FF2B5EF4-FFF2-40B4-BE49-F238E27FC236}">
                  <a16:creationId xmlns:a16="http://schemas.microsoft.com/office/drawing/2014/main" id="{DD673030-7C85-4D85-BA73-5CD45FF73430}"/>
                </a:ext>
              </a:extLst>
            </p:cNvPr>
            <p:cNvCxnSpPr/>
            <p:nvPr/>
          </p:nvCxnSpPr>
          <p:spPr>
            <a:xfrm>
              <a:off x="9886499" y="3851656"/>
              <a:ext cx="0" cy="238733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>
              <a:extLst>
                <a:ext uri="{FF2B5EF4-FFF2-40B4-BE49-F238E27FC236}">
                  <a16:creationId xmlns:a16="http://schemas.microsoft.com/office/drawing/2014/main" id="{707AE5C9-1063-47A1-8B07-C626A5548FBB}"/>
                </a:ext>
              </a:extLst>
            </p:cNvPr>
            <p:cNvCxnSpPr/>
            <p:nvPr/>
          </p:nvCxnSpPr>
          <p:spPr>
            <a:xfrm>
              <a:off x="2305500" y="3851656"/>
              <a:ext cx="7580999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接连接符 96">
              <a:extLst>
                <a:ext uri="{FF2B5EF4-FFF2-40B4-BE49-F238E27FC236}">
                  <a16:creationId xmlns:a16="http://schemas.microsoft.com/office/drawing/2014/main" id="{72D2D3B7-D6A7-4106-9524-10AB865B5813}"/>
                </a:ext>
              </a:extLst>
            </p:cNvPr>
            <p:cNvCxnSpPr>
              <a:cxnSpLocks/>
            </p:cNvCxnSpPr>
            <p:nvPr/>
          </p:nvCxnSpPr>
          <p:spPr>
            <a:xfrm>
              <a:off x="5638758" y="3377784"/>
              <a:ext cx="457242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连接符 98">
              <a:extLst>
                <a:ext uri="{FF2B5EF4-FFF2-40B4-BE49-F238E27FC236}">
                  <a16:creationId xmlns:a16="http://schemas.microsoft.com/office/drawing/2014/main" id="{784E45C1-EA05-4E4B-BD93-375CE155A065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2665178"/>
              <a:ext cx="0" cy="1186478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E3B49B89-11E3-4D55-B508-2490B7475BA1}"/>
              </a:ext>
            </a:extLst>
          </p:cNvPr>
          <p:cNvGrpSpPr/>
          <p:nvPr/>
        </p:nvGrpSpPr>
        <p:grpSpPr>
          <a:xfrm>
            <a:off x="1144548" y="420038"/>
            <a:ext cx="3668751" cy="778532"/>
            <a:chOff x="898033" y="2084026"/>
            <a:chExt cx="3668751" cy="778532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FA8B25CE-E1CB-4180-B2DE-E1D329E6B4B9}"/>
                </a:ext>
              </a:extLst>
            </p:cNvPr>
            <p:cNvSpPr/>
            <p:nvPr/>
          </p:nvSpPr>
          <p:spPr bwMode="auto">
            <a:xfrm>
              <a:off x="898033" y="2524004"/>
              <a:ext cx="3668751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er</a:t>
              </a: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tu</a:t>
              </a: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internet</a:t>
              </a:r>
              <a:endParaRPr lang="zh-CN" altLang="en-US" sz="8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BBD9EA3C-DEB0-49A9-9050-B9FF1D416DC3}"/>
                </a:ext>
              </a:extLst>
            </p:cNvPr>
            <p:cNvSpPr/>
            <p:nvPr/>
          </p:nvSpPr>
          <p:spPr bwMode="auto">
            <a:xfrm>
              <a:off x="898034" y="2084026"/>
              <a:ext cx="2875228" cy="52322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defRPr/>
              </a:pPr>
              <a:r>
                <a:rPr lang="zh-CN" altLang="en-US" sz="2800" b="1" dirty="0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阶段营销策略</a:t>
              </a:r>
            </a:p>
          </p:txBody>
        </p:sp>
      </p:grpSp>
      <p:sp>
        <p:nvSpPr>
          <p:cNvPr id="37" name="平行四边形 36">
            <a:extLst>
              <a:ext uri="{FF2B5EF4-FFF2-40B4-BE49-F238E27FC236}">
                <a16:creationId xmlns:a16="http://schemas.microsoft.com/office/drawing/2014/main" id="{B1E71B54-066B-47A0-A4F6-ACA30266BEAA}"/>
              </a:ext>
            </a:extLst>
          </p:cNvPr>
          <p:cNvSpPr/>
          <p:nvPr/>
        </p:nvSpPr>
        <p:spPr>
          <a:xfrm>
            <a:off x="572687" y="389390"/>
            <a:ext cx="571860" cy="776953"/>
          </a:xfrm>
          <a:prstGeom prst="parallelogram">
            <a:avLst>
              <a:gd name="adj" fmla="val 96021"/>
            </a:avLst>
          </a:pr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任意多边形: 形状 37">
            <a:extLst>
              <a:ext uri="{FF2B5EF4-FFF2-40B4-BE49-F238E27FC236}">
                <a16:creationId xmlns:a16="http://schemas.microsoft.com/office/drawing/2014/main" id="{504D4CFD-5C73-4BE0-886A-E809DCB229CF}"/>
              </a:ext>
            </a:extLst>
          </p:cNvPr>
          <p:cNvSpPr/>
          <p:nvPr/>
        </p:nvSpPr>
        <p:spPr>
          <a:xfrm>
            <a:off x="0" y="474422"/>
            <a:ext cx="1072397" cy="581359"/>
          </a:xfrm>
          <a:custGeom>
            <a:avLst/>
            <a:gdLst>
              <a:gd name="connsiteX0" fmla="*/ 0 w 1072397"/>
              <a:gd name="connsiteY0" fmla="*/ 0 h 581359"/>
              <a:gd name="connsiteX1" fmla="*/ 162311 w 1072397"/>
              <a:gd name="connsiteY1" fmla="*/ 0 h 581359"/>
              <a:gd name="connsiteX2" fmla="*/ 225584 w 1072397"/>
              <a:gd name="connsiteY2" fmla="*/ 0 h 581359"/>
              <a:gd name="connsiteX3" fmla="*/ 248061 w 1072397"/>
              <a:gd name="connsiteY3" fmla="*/ 0 h 581359"/>
              <a:gd name="connsiteX4" fmla="*/ 986647 w 1072397"/>
              <a:gd name="connsiteY4" fmla="*/ 0 h 581359"/>
              <a:gd name="connsiteX5" fmla="*/ 1072397 w 1072397"/>
              <a:gd name="connsiteY5" fmla="*/ 0 h 581359"/>
              <a:gd name="connsiteX6" fmla="*/ 661927 w 1072397"/>
              <a:gd name="connsiteY6" fmla="*/ 581359 h 581359"/>
              <a:gd name="connsiteX7" fmla="*/ 255632 w 1072397"/>
              <a:gd name="connsiteY7" fmla="*/ 581359 h 581359"/>
              <a:gd name="connsiteX8" fmla="*/ 225584 w 1072397"/>
              <a:gd name="connsiteY8" fmla="*/ 581359 h 581359"/>
              <a:gd name="connsiteX9" fmla="*/ 0 w 1072397"/>
              <a:gd name="connsiteY9" fmla="*/ 581359 h 58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2397" h="581359">
                <a:moveTo>
                  <a:pt x="0" y="0"/>
                </a:moveTo>
                <a:lnTo>
                  <a:pt x="162311" y="0"/>
                </a:lnTo>
                <a:lnTo>
                  <a:pt x="225584" y="0"/>
                </a:lnTo>
                <a:lnTo>
                  <a:pt x="248061" y="0"/>
                </a:lnTo>
                <a:lnTo>
                  <a:pt x="986647" y="0"/>
                </a:lnTo>
                <a:lnTo>
                  <a:pt x="1072397" y="0"/>
                </a:lnTo>
                <a:lnTo>
                  <a:pt x="661927" y="581359"/>
                </a:lnTo>
                <a:lnTo>
                  <a:pt x="255632" y="581359"/>
                </a:lnTo>
                <a:lnTo>
                  <a:pt x="225584" y="581359"/>
                </a:lnTo>
                <a:lnTo>
                  <a:pt x="0" y="581359"/>
                </a:lnTo>
                <a:close/>
              </a:path>
            </a:pathLst>
          </a:cu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9" name="平行四边形 38">
            <a:extLst>
              <a:ext uri="{FF2B5EF4-FFF2-40B4-BE49-F238E27FC236}">
                <a16:creationId xmlns:a16="http://schemas.microsoft.com/office/drawing/2014/main" id="{B9FD27EB-F902-48BA-A45D-720033A434B2}"/>
              </a:ext>
            </a:extLst>
          </p:cNvPr>
          <p:cNvSpPr/>
          <p:nvPr/>
        </p:nvSpPr>
        <p:spPr>
          <a:xfrm>
            <a:off x="595062" y="777866"/>
            <a:ext cx="374338" cy="508591"/>
          </a:xfrm>
          <a:prstGeom prst="parallelogram">
            <a:avLst>
              <a:gd name="adj" fmla="val 96021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5163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5A4994CE-3CBF-41B4-B606-14E0829FA69F}"/>
              </a:ext>
            </a:extLst>
          </p:cNvPr>
          <p:cNvSpPr/>
          <p:nvPr/>
        </p:nvSpPr>
        <p:spPr bwMode="auto">
          <a:xfrm>
            <a:off x="1718335" y="2407005"/>
            <a:ext cx="4703687" cy="11079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en-US" altLang="zh-CN" sz="6600" dirty="0">
                <a:solidFill>
                  <a:schemeClr val="tx2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PART 03</a:t>
            </a:r>
            <a:endParaRPr lang="zh-CN" altLang="en-US" sz="6600" dirty="0">
              <a:solidFill>
                <a:schemeClr val="tx2">
                  <a:lumMod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56AA173-76A2-49B0-82A4-5F81CE622A0D}"/>
              </a:ext>
            </a:extLst>
          </p:cNvPr>
          <p:cNvGrpSpPr/>
          <p:nvPr/>
        </p:nvGrpSpPr>
        <p:grpSpPr>
          <a:xfrm>
            <a:off x="7423150" y="2032431"/>
            <a:ext cx="4768851" cy="2493315"/>
            <a:chOff x="7423150" y="2032431"/>
            <a:chExt cx="4768851" cy="2493315"/>
          </a:xfrm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6CE9F84-9DCA-4BB0-BB65-7F9102CBA3EC}"/>
                </a:ext>
              </a:extLst>
            </p:cNvPr>
            <p:cNvSpPr/>
            <p:nvPr/>
          </p:nvSpPr>
          <p:spPr>
            <a:xfrm flipV="1">
              <a:off x="7585718" y="2216705"/>
              <a:ext cx="4606283" cy="2176121"/>
            </a:xfrm>
            <a:custGeom>
              <a:avLst/>
              <a:gdLst>
                <a:gd name="connsiteX0" fmla="*/ 1543316 w 4606283"/>
                <a:gd name="connsiteY0" fmla="*/ 0 h 2176121"/>
                <a:gd name="connsiteX1" fmla="*/ 4606283 w 4606283"/>
                <a:gd name="connsiteY1" fmla="*/ 0 h 2176121"/>
                <a:gd name="connsiteX2" fmla="*/ 4606283 w 4606283"/>
                <a:gd name="connsiteY2" fmla="*/ 2176121 h 2176121"/>
                <a:gd name="connsiteX3" fmla="*/ 0 w 4606283"/>
                <a:gd name="connsiteY3" fmla="*/ 2176121 h 217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6283" h="2176121">
                  <a:moveTo>
                    <a:pt x="1543316" y="0"/>
                  </a:moveTo>
                  <a:lnTo>
                    <a:pt x="4606283" y="0"/>
                  </a:lnTo>
                  <a:lnTo>
                    <a:pt x="4606283" y="2176121"/>
                  </a:lnTo>
                  <a:lnTo>
                    <a:pt x="0" y="2176121"/>
                  </a:ln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 t="-20678" b="-20438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" name="平行四边形 2">
              <a:extLst>
                <a:ext uri="{FF2B5EF4-FFF2-40B4-BE49-F238E27FC236}">
                  <a16:creationId xmlns:a16="http://schemas.microsoft.com/office/drawing/2014/main" id="{AECDC779-74B3-4FDC-8442-1D827A26129E}"/>
                </a:ext>
              </a:extLst>
            </p:cNvPr>
            <p:cNvSpPr/>
            <p:nvPr/>
          </p:nvSpPr>
          <p:spPr>
            <a:xfrm flipV="1">
              <a:off x="7423150" y="2032431"/>
              <a:ext cx="1835150" cy="2493315"/>
            </a:xfrm>
            <a:prstGeom prst="parallelogram">
              <a:avLst>
                <a:gd name="adj" fmla="val 95886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3D820B3E-1087-4CE9-8C25-46465DF82D22}"/>
                </a:ext>
              </a:extLst>
            </p:cNvPr>
            <p:cNvSpPr/>
            <p:nvPr/>
          </p:nvSpPr>
          <p:spPr>
            <a:xfrm flipV="1">
              <a:off x="7585718" y="2216705"/>
              <a:ext cx="4606283" cy="2176121"/>
            </a:xfrm>
            <a:custGeom>
              <a:avLst/>
              <a:gdLst>
                <a:gd name="connsiteX0" fmla="*/ 1543316 w 4606283"/>
                <a:gd name="connsiteY0" fmla="*/ 0 h 2176121"/>
                <a:gd name="connsiteX1" fmla="*/ 4606283 w 4606283"/>
                <a:gd name="connsiteY1" fmla="*/ 0 h 2176121"/>
                <a:gd name="connsiteX2" fmla="*/ 4606283 w 4606283"/>
                <a:gd name="connsiteY2" fmla="*/ 2176121 h 2176121"/>
                <a:gd name="connsiteX3" fmla="*/ 0 w 4606283"/>
                <a:gd name="connsiteY3" fmla="*/ 2176121 h 217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6283" h="2176121">
                  <a:moveTo>
                    <a:pt x="1543316" y="0"/>
                  </a:moveTo>
                  <a:lnTo>
                    <a:pt x="4606283" y="0"/>
                  </a:lnTo>
                  <a:lnTo>
                    <a:pt x="4606283" y="2176121"/>
                  </a:lnTo>
                  <a:lnTo>
                    <a:pt x="0" y="2176121"/>
                  </a:lnTo>
                  <a:close/>
                </a:path>
              </a:pathLst>
            </a:custGeom>
            <a:solidFill>
              <a:schemeClr val="tx2">
                <a:lumMod val="5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55F0690-8DFB-43F4-A080-39F8F8E0DB59}"/>
              </a:ext>
            </a:extLst>
          </p:cNvPr>
          <p:cNvGrpSpPr/>
          <p:nvPr/>
        </p:nvGrpSpPr>
        <p:grpSpPr>
          <a:xfrm>
            <a:off x="1497" y="2925229"/>
            <a:ext cx="9244220" cy="1957704"/>
            <a:chOff x="1497" y="2925229"/>
            <a:chExt cx="9244220" cy="1957704"/>
          </a:xfrm>
        </p:grpSpPr>
        <p:sp>
          <p:nvSpPr>
            <p:cNvPr id="2" name="平行四边形 1">
              <a:extLst>
                <a:ext uri="{FF2B5EF4-FFF2-40B4-BE49-F238E27FC236}">
                  <a16:creationId xmlns:a16="http://schemas.microsoft.com/office/drawing/2014/main" id="{4D2EBD51-3B12-4EDC-B1B8-19E8482AC735}"/>
                </a:ext>
              </a:extLst>
            </p:cNvPr>
            <p:cNvSpPr/>
            <p:nvPr/>
          </p:nvSpPr>
          <p:spPr>
            <a:xfrm flipV="1">
              <a:off x="7804791" y="2925229"/>
              <a:ext cx="1440926" cy="1957704"/>
            </a:xfrm>
            <a:prstGeom prst="parallelogram">
              <a:avLst>
                <a:gd name="adj" fmla="val 96021"/>
              </a:avLst>
            </a:prstGeom>
            <a:solidFill>
              <a:srgbClr val="FF94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15FDD1B8-8A80-4D14-89E1-44EF07D381DB}"/>
                </a:ext>
              </a:extLst>
            </p:cNvPr>
            <p:cNvSpPr/>
            <p:nvPr/>
          </p:nvSpPr>
          <p:spPr>
            <a:xfrm flipV="1">
              <a:off x="1497" y="3203815"/>
              <a:ext cx="9062423" cy="1464861"/>
            </a:xfrm>
            <a:custGeom>
              <a:avLst/>
              <a:gdLst>
                <a:gd name="connsiteX0" fmla="*/ 0 w 9062423"/>
                <a:gd name="connsiteY0" fmla="*/ 0 h 1464861"/>
                <a:gd name="connsiteX1" fmla="*/ 1882338 w 9062423"/>
                <a:gd name="connsiteY1" fmla="*/ 0 h 1464861"/>
                <a:gd name="connsiteX2" fmla="*/ 2077094 w 9062423"/>
                <a:gd name="connsiteY2" fmla="*/ 0 h 1464861"/>
                <a:gd name="connsiteX3" fmla="*/ 2969261 w 9062423"/>
                <a:gd name="connsiteY3" fmla="*/ 0 h 1464861"/>
                <a:gd name="connsiteX4" fmla="*/ 3800001 w 9062423"/>
                <a:gd name="connsiteY4" fmla="*/ 0 h 1464861"/>
                <a:gd name="connsiteX5" fmla="*/ 3959432 w 9062423"/>
                <a:gd name="connsiteY5" fmla="*/ 0 h 1464861"/>
                <a:gd name="connsiteX6" fmla="*/ 4016068 w 9062423"/>
                <a:gd name="connsiteY6" fmla="*/ 0 h 1464861"/>
                <a:gd name="connsiteX7" fmla="*/ 4851599 w 9062423"/>
                <a:gd name="connsiteY7" fmla="*/ 0 h 1464861"/>
                <a:gd name="connsiteX8" fmla="*/ 5046355 w 9062423"/>
                <a:gd name="connsiteY8" fmla="*/ 0 h 1464861"/>
                <a:gd name="connsiteX9" fmla="*/ 5877095 w 9062423"/>
                <a:gd name="connsiteY9" fmla="*/ 0 h 1464861"/>
                <a:gd name="connsiteX10" fmla="*/ 6093162 w 9062423"/>
                <a:gd name="connsiteY10" fmla="*/ 0 h 1464861"/>
                <a:gd name="connsiteX11" fmla="*/ 6769262 w 9062423"/>
                <a:gd name="connsiteY11" fmla="*/ 0 h 1464861"/>
                <a:gd name="connsiteX12" fmla="*/ 6928693 w 9062423"/>
                <a:gd name="connsiteY12" fmla="*/ 0 h 1464861"/>
                <a:gd name="connsiteX13" fmla="*/ 6985329 w 9062423"/>
                <a:gd name="connsiteY13" fmla="*/ 0 h 1464861"/>
                <a:gd name="connsiteX14" fmla="*/ 8846356 w 9062423"/>
                <a:gd name="connsiteY14" fmla="*/ 0 h 1464861"/>
                <a:gd name="connsiteX15" fmla="*/ 9062423 w 9062423"/>
                <a:gd name="connsiteY15" fmla="*/ 0 h 1464861"/>
                <a:gd name="connsiteX16" fmla="*/ 8028153 w 9062423"/>
                <a:gd name="connsiteY16" fmla="*/ 1464861 h 1464861"/>
                <a:gd name="connsiteX17" fmla="*/ 7004405 w 9062423"/>
                <a:gd name="connsiteY17" fmla="*/ 1464861 h 1464861"/>
                <a:gd name="connsiteX18" fmla="*/ 6928693 w 9062423"/>
                <a:gd name="connsiteY18" fmla="*/ 1464861 h 1464861"/>
                <a:gd name="connsiteX19" fmla="*/ 5951059 w 9062423"/>
                <a:gd name="connsiteY19" fmla="*/ 1464861 h 1464861"/>
                <a:gd name="connsiteX20" fmla="*/ 5058892 w 9062423"/>
                <a:gd name="connsiteY20" fmla="*/ 1464861 h 1464861"/>
                <a:gd name="connsiteX21" fmla="*/ 5046355 w 9062423"/>
                <a:gd name="connsiteY21" fmla="*/ 1464861 h 1464861"/>
                <a:gd name="connsiteX22" fmla="*/ 4927311 w 9062423"/>
                <a:gd name="connsiteY22" fmla="*/ 1464861 h 1464861"/>
                <a:gd name="connsiteX23" fmla="*/ 4851599 w 9062423"/>
                <a:gd name="connsiteY23" fmla="*/ 1464861 h 1464861"/>
                <a:gd name="connsiteX24" fmla="*/ 4035144 w 9062423"/>
                <a:gd name="connsiteY24" fmla="*/ 1464861 h 1464861"/>
                <a:gd name="connsiteX25" fmla="*/ 3959432 w 9062423"/>
                <a:gd name="connsiteY25" fmla="*/ 1464861 h 1464861"/>
                <a:gd name="connsiteX26" fmla="*/ 2981798 w 9062423"/>
                <a:gd name="connsiteY26" fmla="*/ 1464861 h 1464861"/>
                <a:gd name="connsiteX27" fmla="*/ 2969261 w 9062423"/>
                <a:gd name="connsiteY27" fmla="*/ 1464861 h 1464861"/>
                <a:gd name="connsiteX28" fmla="*/ 2077094 w 9062423"/>
                <a:gd name="connsiteY28" fmla="*/ 1464861 h 1464861"/>
                <a:gd name="connsiteX29" fmla="*/ 1958050 w 9062423"/>
                <a:gd name="connsiteY29" fmla="*/ 1464861 h 1464861"/>
                <a:gd name="connsiteX30" fmla="*/ 1882338 w 9062423"/>
                <a:gd name="connsiteY30" fmla="*/ 1464861 h 1464861"/>
                <a:gd name="connsiteX31" fmla="*/ 0 w 9062423"/>
                <a:gd name="connsiteY31" fmla="*/ 1464861 h 1464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062423" h="1464861">
                  <a:moveTo>
                    <a:pt x="0" y="0"/>
                  </a:moveTo>
                  <a:lnTo>
                    <a:pt x="1882338" y="0"/>
                  </a:lnTo>
                  <a:lnTo>
                    <a:pt x="2077094" y="0"/>
                  </a:lnTo>
                  <a:lnTo>
                    <a:pt x="2969261" y="0"/>
                  </a:lnTo>
                  <a:lnTo>
                    <a:pt x="3800001" y="0"/>
                  </a:lnTo>
                  <a:lnTo>
                    <a:pt x="3959432" y="0"/>
                  </a:lnTo>
                  <a:lnTo>
                    <a:pt x="4016068" y="0"/>
                  </a:lnTo>
                  <a:lnTo>
                    <a:pt x="4851599" y="0"/>
                  </a:lnTo>
                  <a:lnTo>
                    <a:pt x="5046355" y="0"/>
                  </a:lnTo>
                  <a:lnTo>
                    <a:pt x="5877095" y="0"/>
                  </a:lnTo>
                  <a:lnTo>
                    <a:pt x="6093162" y="0"/>
                  </a:lnTo>
                  <a:lnTo>
                    <a:pt x="6769262" y="0"/>
                  </a:lnTo>
                  <a:lnTo>
                    <a:pt x="6928693" y="0"/>
                  </a:lnTo>
                  <a:lnTo>
                    <a:pt x="6985329" y="0"/>
                  </a:lnTo>
                  <a:lnTo>
                    <a:pt x="8846356" y="0"/>
                  </a:lnTo>
                  <a:lnTo>
                    <a:pt x="9062423" y="0"/>
                  </a:lnTo>
                  <a:lnTo>
                    <a:pt x="8028153" y="1464861"/>
                  </a:lnTo>
                  <a:lnTo>
                    <a:pt x="7004405" y="1464861"/>
                  </a:lnTo>
                  <a:lnTo>
                    <a:pt x="6928693" y="1464861"/>
                  </a:lnTo>
                  <a:lnTo>
                    <a:pt x="5951059" y="1464861"/>
                  </a:lnTo>
                  <a:lnTo>
                    <a:pt x="5058892" y="1464861"/>
                  </a:lnTo>
                  <a:lnTo>
                    <a:pt x="5046355" y="1464861"/>
                  </a:lnTo>
                  <a:lnTo>
                    <a:pt x="4927311" y="1464861"/>
                  </a:lnTo>
                  <a:lnTo>
                    <a:pt x="4851599" y="1464861"/>
                  </a:lnTo>
                  <a:lnTo>
                    <a:pt x="4035144" y="1464861"/>
                  </a:lnTo>
                  <a:lnTo>
                    <a:pt x="3959432" y="1464861"/>
                  </a:lnTo>
                  <a:lnTo>
                    <a:pt x="2981798" y="1464861"/>
                  </a:lnTo>
                  <a:lnTo>
                    <a:pt x="2969261" y="1464861"/>
                  </a:lnTo>
                  <a:lnTo>
                    <a:pt x="2077094" y="1464861"/>
                  </a:lnTo>
                  <a:lnTo>
                    <a:pt x="1958050" y="1464861"/>
                  </a:lnTo>
                  <a:lnTo>
                    <a:pt x="1882338" y="1464861"/>
                  </a:lnTo>
                  <a:lnTo>
                    <a:pt x="0" y="1464861"/>
                  </a:lnTo>
                  <a:close/>
                </a:path>
              </a:pathLst>
            </a:custGeom>
            <a:solidFill>
              <a:srgbClr val="FF94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6E498B89-25FE-437A-8B7C-628C38DFE046}"/>
              </a:ext>
            </a:extLst>
          </p:cNvPr>
          <p:cNvGrpSpPr/>
          <p:nvPr/>
        </p:nvGrpSpPr>
        <p:grpSpPr>
          <a:xfrm>
            <a:off x="1781835" y="3441858"/>
            <a:ext cx="3505692" cy="1027168"/>
            <a:chOff x="898033" y="2084026"/>
            <a:chExt cx="3505692" cy="102716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350D93F-5F20-46D7-AB9C-88EC67B08A08}"/>
                </a:ext>
              </a:extLst>
            </p:cNvPr>
            <p:cNvSpPr/>
            <p:nvPr/>
          </p:nvSpPr>
          <p:spPr bwMode="auto">
            <a:xfrm>
              <a:off x="898033" y="2711084"/>
              <a:ext cx="3505692" cy="4001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10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This template is exclusively designed by Fei </a:t>
              </a:r>
              <a:r>
                <a:rPr lang="en-US" altLang="zh-CN" sz="10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er</a:t>
              </a:r>
              <a:r>
                <a:rPr lang="en-US" altLang="zh-CN" sz="10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creative, and copyrights belong to Bao </a:t>
              </a:r>
              <a:r>
                <a:rPr lang="en-US" altLang="zh-CN" sz="10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tu</a:t>
              </a:r>
              <a:r>
                <a:rPr lang="en-US" altLang="zh-CN" sz="10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internet</a:t>
              </a:r>
              <a:endParaRPr lang="zh-CN" altLang="en-US" sz="10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44B4930-9123-4639-AB7F-F63272508CF4}"/>
                </a:ext>
              </a:extLst>
            </p:cNvPr>
            <p:cNvSpPr/>
            <p:nvPr/>
          </p:nvSpPr>
          <p:spPr bwMode="auto">
            <a:xfrm>
              <a:off x="898033" y="2084026"/>
              <a:ext cx="3361665" cy="64633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defRPr/>
              </a:pPr>
              <a:r>
                <a:rPr lang="zh-CN" altLang="en-US" sz="3600" b="1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营销推广方案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06653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0D74D1A6-4D40-4F46-A036-981B220D000A}"/>
              </a:ext>
            </a:extLst>
          </p:cNvPr>
          <p:cNvSpPr/>
          <p:nvPr/>
        </p:nvSpPr>
        <p:spPr>
          <a:xfrm>
            <a:off x="0" y="3581400"/>
            <a:ext cx="12192000" cy="3276600"/>
          </a:xfrm>
          <a:prstGeom prst="rect">
            <a:avLst/>
          </a:prstGeom>
          <a:blipFill>
            <a:blip r:embed="rId3"/>
            <a:stretch>
              <a:fillRect t="-74318" b="-7374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96681A26-0D61-4670-94D0-B6ECEAFB0CC8}"/>
              </a:ext>
            </a:extLst>
          </p:cNvPr>
          <p:cNvSpPr/>
          <p:nvPr/>
        </p:nvSpPr>
        <p:spPr>
          <a:xfrm>
            <a:off x="1019175" y="1989138"/>
            <a:ext cx="10153650" cy="3592512"/>
          </a:xfrm>
          <a:prstGeom prst="rect">
            <a:avLst/>
          </a:prstGeom>
          <a:gradFill>
            <a:gsLst>
              <a:gs pos="0">
                <a:srgbClr val="FF9409"/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B43E2DFA-70C9-4EC3-949B-9C3F6ED702E1}"/>
              </a:ext>
            </a:extLst>
          </p:cNvPr>
          <p:cNvGrpSpPr/>
          <p:nvPr/>
        </p:nvGrpSpPr>
        <p:grpSpPr>
          <a:xfrm>
            <a:off x="4732786" y="3205163"/>
            <a:ext cx="2584318" cy="1895754"/>
            <a:chOff x="3921045" y="2955135"/>
            <a:chExt cx="2584318" cy="1895754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32EAEECB-C1CD-4110-A5C5-16BC48BF9165}"/>
                </a:ext>
              </a:extLst>
            </p:cNvPr>
            <p:cNvGrpSpPr/>
            <p:nvPr/>
          </p:nvGrpSpPr>
          <p:grpSpPr>
            <a:xfrm>
              <a:off x="4881588" y="2955135"/>
              <a:ext cx="663232" cy="663232"/>
              <a:chOff x="6753182" y="4289393"/>
              <a:chExt cx="1035093" cy="1035093"/>
            </a:xfrm>
          </p:grpSpPr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92D29205-7338-460E-BC96-293A91C7A5AE}"/>
                  </a:ext>
                </a:extLst>
              </p:cNvPr>
              <p:cNvSpPr/>
              <p:nvPr/>
            </p:nvSpPr>
            <p:spPr>
              <a:xfrm>
                <a:off x="6753182" y="4289393"/>
                <a:ext cx="1035093" cy="1035093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600"/>
              </a:p>
            </p:txBody>
          </p:sp>
          <p:sp>
            <p:nvSpPr>
              <p:cNvPr id="33" name="椭圆 5">
                <a:extLst>
                  <a:ext uri="{FF2B5EF4-FFF2-40B4-BE49-F238E27FC236}">
                    <a16:creationId xmlns:a16="http://schemas.microsoft.com/office/drawing/2014/main" id="{C1DAA4F5-36D3-41A6-9147-46958F8A853D}"/>
                  </a:ext>
                </a:extLst>
              </p:cNvPr>
              <p:cNvSpPr/>
              <p:nvPr/>
            </p:nvSpPr>
            <p:spPr>
              <a:xfrm>
                <a:off x="7015856" y="4533867"/>
                <a:ext cx="509743" cy="546144"/>
              </a:xfrm>
              <a:custGeom>
                <a:avLst/>
                <a:gdLst>
                  <a:gd name="connsiteX0" fmla="*/ 124858 w 561080"/>
                  <a:gd name="connsiteY0" fmla="*/ 205981 h 601147"/>
                  <a:gd name="connsiteX1" fmla="*/ 327396 w 561080"/>
                  <a:gd name="connsiteY1" fmla="*/ 205981 h 601147"/>
                  <a:gd name="connsiteX2" fmla="*/ 347252 w 561080"/>
                  <a:gd name="connsiteY2" fmla="*/ 225810 h 601147"/>
                  <a:gd name="connsiteX3" fmla="*/ 327396 w 561080"/>
                  <a:gd name="connsiteY3" fmla="*/ 245639 h 601147"/>
                  <a:gd name="connsiteX4" fmla="*/ 124858 w 561080"/>
                  <a:gd name="connsiteY4" fmla="*/ 245639 h 601147"/>
                  <a:gd name="connsiteX5" fmla="*/ 105001 w 561080"/>
                  <a:gd name="connsiteY5" fmla="*/ 225810 h 601147"/>
                  <a:gd name="connsiteX6" fmla="*/ 124858 w 561080"/>
                  <a:gd name="connsiteY6" fmla="*/ 205981 h 601147"/>
                  <a:gd name="connsiteX7" fmla="*/ 226158 w 561080"/>
                  <a:gd name="connsiteY7" fmla="*/ 39653 h 601147"/>
                  <a:gd name="connsiteX8" fmla="*/ 39711 w 561080"/>
                  <a:gd name="connsiteY8" fmla="*/ 225827 h 601147"/>
                  <a:gd name="connsiteX9" fmla="*/ 226158 w 561080"/>
                  <a:gd name="connsiteY9" fmla="*/ 412000 h 601147"/>
                  <a:gd name="connsiteX10" fmla="*/ 412605 w 561080"/>
                  <a:gd name="connsiteY10" fmla="*/ 225827 h 601147"/>
                  <a:gd name="connsiteX11" fmla="*/ 226158 w 561080"/>
                  <a:gd name="connsiteY11" fmla="*/ 39653 h 601147"/>
                  <a:gd name="connsiteX12" fmla="*/ 226158 w 561080"/>
                  <a:gd name="connsiteY12" fmla="*/ 0 h 601147"/>
                  <a:gd name="connsiteX13" fmla="*/ 452317 w 561080"/>
                  <a:gd name="connsiteY13" fmla="*/ 225827 h 601147"/>
                  <a:gd name="connsiteX14" fmla="*/ 383020 w 561080"/>
                  <a:gd name="connsiteY14" fmla="*/ 388406 h 601147"/>
                  <a:gd name="connsiteX15" fmla="*/ 555567 w 561080"/>
                  <a:gd name="connsiteY15" fmla="*/ 567640 h 601147"/>
                  <a:gd name="connsiteX16" fmla="*/ 554971 w 561080"/>
                  <a:gd name="connsiteY16" fmla="*/ 595596 h 601147"/>
                  <a:gd name="connsiteX17" fmla="*/ 541271 w 561080"/>
                  <a:gd name="connsiteY17" fmla="*/ 601147 h 601147"/>
                  <a:gd name="connsiteX18" fmla="*/ 526975 w 561080"/>
                  <a:gd name="connsiteY18" fmla="*/ 595001 h 601147"/>
                  <a:gd name="connsiteX19" fmla="*/ 352045 w 561080"/>
                  <a:gd name="connsiteY19" fmla="*/ 413388 h 601147"/>
                  <a:gd name="connsiteX20" fmla="*/ 226158 w 561080"/>
                  <a:gd name="connsiteY20" fmla="*/ 451653 h 601147"/>
                  <a:gd name="connsiteX21" fmla="*/ 0 w 561080"/>
                  <a:gd name="connsiteY21" fmla="*/ 225827 h 601147"/>
                  <a:gd name="connsiteX22" fmla="*/ 226158 w 561080"/>
                  <a:gd name="connsiteY22" fmla="*/ 0 h 6011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61080" h="601147">
                    <a:moveTo>
                      <a:pt x="124858" y="205981"/>
                    </a:moveTo>
                    <a:lnTo>
                      <a:pt x="327396" y="205981"/>
                    </a:lnTo>
                    <a:cubicBezTo>
                      <a:pt x="338317" y="205981"/>
                      <a:pt x="347252" y="214904"/>
                      <a:pt x="347252" y="225810"/>
                    </a:cubicBezTo>
                    <a:cubicBezTo>
                      <a:pt x="347252" y="236716"/>
                      <a:pt x="338317" y="245639"/>
                      <a:pt x="327396" y="245639"/>
                    </a:cubicBezTo>
                    <a:lnTo>
                      <a:pt x="124858" y="245639"/>
                    </a:lnTo>
                    <a:cubicBezTo>
                      <a:pt x="113937" y="245639"/>
                      <a:pt x="105001" y="236716"/>
                      <a:pt x="105001" y="225810"/>
                    </a:cubicBezTo>
                    <a:cubicBezTo>
                      <a:pt x="105001" y="214904"/>
                      <a:pt x="113937" y="205981"/>
                      <a:pt x="124858" y="205981"/>
                    </a:cubicBezTo>
                    <a:close/>
                    <a:moveTo>
                      <a:pt x="226158" y="39653"/>
                    </a:moveTo>
                    <a:cubicBezTo>
                      <a:pt x="123305" y="39653"/>
                      <a:pt x="39711" y="123124"/>
                      <a:pt x="39711" y="225827"/>
                    </a:cubicBezTo>
                    <a:cubicBezTo>
                      <a:pt x="39711" y="328529"/>
                      <a:pt x="123305" y="412000"/>
                      <a:pt x="226158" y="412000"/>
                    </a:cubicBezTo>
                    <a:cubicBezTo>
                      <a:pt x="329012" y="412000"/>
                      <a:pt x="412605" y="328529"/>
                      <a:pt x="412605" y="225827"/>
                    </a:cubicBezTo>
                    <a:cubicBezTo>
                      <a:pt x="412605" y="123124"/>
                      <a:pt x="329012" y="39653"/>
                      <a:pt x="226158" y="39653"/>
                    </a:cubicBezTo>
                    <a:close/>
                    <a:moveTo>
                      <a:pt x="226158" y="0"/>
                    </a:moveTo>
                    <a:cubicBezTo>
                      <a:pt x="350853" y="0"/>
                      <a:pt x="452317" y="101315"/>
                      <a:pt x="452317" y="225827"/>
                    </a:cubicBezTo>
                    <a:cubicBezTo>
                      <a:pt x="452317" y="289669"/>
                      <a:pt x="425710" y="347365"/>
                      <a:pt x="383020" y="388406"/>
                    </a:cubicBezTo>
                    <a:lnTo>
                      <a:pt x="555567" y="567640"/>
                    </a:lnTo>
                    <a:cubicBezTo>
                      <a:pt x="563112" y="575571"/>
                      <a:pt x="562914" y="588061"/>
                      <a:pt x="554971" y="595596"/>
                    </a:cubicBezTo>
                    <a:cubicBezTo>
                      <a:pt x="551199" y="599363"/>
                      <a:pt x="546235" y="601147"/>
                      <a:pt x="541271" y="601147"/>
                    </a:cubicBezTo>
                    <a:cubicBezTo>
                      <a:pt x="536108" y="601147"/>
                      <a:pt x="530747" y="599164"/>
                      <a:pt x="526975" y="595001"/>
                    </a:cubicBezTo>
                    <a:lnTo>
                      <a:pt x="352045" y="413388"/>
                    </a:lnTo>
                    <a:cubicBezTo>
                      <a:pt x="316105" y="437576"/>
                      <a:pt x="272820" y="451653"/>
                      <a:pt x="226158" y="451653"/>
                    </a:cubicBezTo>
                    <a:cubicBezTo>
                      <a:pt x="101463" y="451653"/>
                      <a:pt x="0" y="350339"/>
                      <a:pt x="0" y="225827"/>
                    </a:cubicBezTo>
                    <a:cubicBezTo>
                      <a:pt x="0" y="101315"/>
                      <a:pt x="101463" y="0"/>
                      <a:pt x="226158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600" dirty="0"/>
              </a:p>
            </p:txBody>
          </p:sp>
        </p:grp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18185C2C-4731-4CE6-B05B-1154E38E9ACA}"/>
                </a:ext>
              </a:extLst>
            </p:cNvPr>
            <p:cNvGrpSpPr/>
            <p:nvPr/>
          </p:nvGrpSpPr>
          <p:grpSpPr>
            <a:xfrm>
              <a:off x="3921045" y="3864232"/>
              <a:ext cx="2584318" cy="986657"/>
              <a:chOff x="6456576" y="3444496"/>
              <a:chExt cx="3825586" cy="986657"/>
            </a:xfrm>
          </p:grpSpPr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9F83797E-3B4F-4BBE-8467-A3C1F3F265C6}"/>
                  </a:ext>
                </a:extLst>
              </p:cNvPr>
              <p:cNvSpPr/>
              <p:nvPr/>
            </p:nvSpPr>
            <p:spPr bwMode="auto">
              <a:xfrm>
                <a:off x="6456576" y="3877155"/>
                <a:ext cx="3825586" cy="553998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zh-CN" sz="1000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+mj-ea"/>
                  </a:rPr>
                  <a:t>This template is exclusively designed by Fei </a:t>
                </a:r>
                <a:r>
                  <a:rPr lang="en-US" altLang="zh-CN" sz="1000" dirty="0" err="1">
                    <a:solidFill>
                      <a:schemeClr val="bg1"/>
                    </a:solidFill>
                    <a:latin typeface="Century Gothic" panose="020B0502020202020204" pitchFamily="34" charset="0"/>
                    <a:ea typeface="+mj-ea"/>
                  </a:rPr>
                  <a:t>er</a:t>
                </a:r>
                <a:r>
                  <a:rPr lang="en-US" altLang="zh-CN" sz="1000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+mj-ea"/>
                  </a:rPr>
                  <a:t> creative, and copyrights belong to Bao </a:t>
                </a:r>
                <a:r>
                  <a:rPr lang="en-US" altLang="zh-CN" sz="1000" dirty="0" err="1">
                    <a:solidFill>
                      <a:schemeClr val="bg1"/>
                    </a:solidFill>
                    <a:latin typeface="Century Gothic" panose="020B0502020202020204" pitchFamily="34" charset="0"/>
                    <a:ea typeface="+mj-ea"/>
                  </a:rPr>
                  <a:t>tu</a:t>
                </a:r>
                <a:r>
                  <a:rPr lang="en-US" altLang="zh-CN" sz="1000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+mj-ea"/>
                  </a:rPr>
                  <a:t> internet</a:t>
                </a:r>
                <a:endParaRPr lang="zh-CN" altLang="en-US" sz="10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  <p:sp>
            <p:nvSpPr>
              <p:cNvPr id="31" name="PA-文本框 8">
                <a:extLst>
                  <a:ext uri="{FF2B5EF4-FFF2-40B4-BE49-F238E27FC236}">
                    <a16:creationId xmlns:a16="http://schemas.microsoft.com/office/drawing/2014/main" id="{E87ACE3B-34FC-4C1B-8CCF-ECC4C870CDB0}"/>
                  </a:ext>
                </a:extLst>
              </p:cNvPr>
              <p:cNvSpPr txBox="1"/>
              <p:nvPr/>
            </p:nvSpPr>
            <p:spPr>
              <a:xfrm>
                <a:off x="7359829" y="3444496"/>
                <a:ext cx="201908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zh-CN" altLang="en-US" sz="2000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ＤＦ明朝体W5" panose="02010609010101010101" pitchFamily="49" charset="-128"/>
                  </a:rPr>
                  <a:t>标题添加</a:t>
                </a:r>
              </a:p>
            </p:txBody>
          </p:sp>
        </p:grp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47AC011F-9B0A-4C86-A81C-2AD9B2F3DA0B}"/>
              </a:ext>
            </a:extLst>
          </p:cNvPr>
          <p:cNvGrpSpPr/>
          <p:nvPr/>
        </p:nvGrpSpPr>
        <p:grpSpPr>
          <a:xfrm>
            <a:off x="7727043" y="3205163"/>
            <a:ext cx="2584318" cy="1895754"/>
            <a:chOff x="3921045" y="2955135"/>
            <a:chExt cx="2584318" cy="1895754"/>
          </a:xfrm>
        </p:grpSpPr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77A42890-6EA6-4BA4-A659-1BE7EDB9B82E}"/>
                </a:ext>
              </a:extLst>
            </p:cNvPr>
            <p:cNvGrpSpPr/>
            <p:nvPr/>
          </p:nvGrpSpPr>
          <p:grpSpPr>
            <a:xfrm>
              <a:off x="4881588" y="2955135"/>
              <a:ext cx="663232" cy="663232"/>
              <a:chOff x="6753182" y="4289393"/>
              <a:chExt cx="1035093" cy="1035093"/>
            </a:xfrm>
          </p:grpSpPr>
          <p:sp>
            <p:nvSpPr>
              <p:cNvPr id="39" name="椭圆 38">
                <a:extLst>
                  <a:ext uri="{FF2B5EF4-FFF2-40B4-BE49-F238E27FC236}">
                    <a16:creationId xmlns:a16="http://schemas.microsoft.com/office/drawing/2014/main" id="{188E3261-41C6-45BE-8A29-796379BFDAF6}"/>
                  </a:ext>
                </a:extLst>
              </p:cNvPr>
              <p:cNvSpPr/>
              <p:nvPr/>
            </p:nvSpPr>
            <p:spPr>
              <a:xfrm>
                <a:off x="6753182" y="4289393"/>
                <a:ext cx="1035093" cy="1035093"/>
              </a:xfrm>
              <a:prstGeom prst="ellipse">
                <a:avLst/>
              </a:prstGeom>
              <a:noFill/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600"/>
              </a:p>
            </p:txBody>
          </p:sp>
          <p:sp>
            <p:nvSpPr>
              <p:cNvPr id="40" name="椭圆 22">
                <a:extLst>
                  <a:ext uri="{FF2B5EF4-FFF2-40B4-BE49-F238E27FC236}">
                    <a16:creationId xmlns:a16="http://schemas.microsoft.com/office/drawing/2014/main" id="{5B337679-CFDE-41EB-9781-EFD18AF60904}"/>
                  </a:ext>
                </a:extLst>
              </p:cNvPr>
              <p:cNvSpPr/>
              <p:nvPr/>
            </p:nvSpPr>
            <p:spPr>
              <a:xfrm>
                <a:off x="6997656" y="4582302"/>
                <a:ext cx="546144" cy="449273"/>
              </a:xfrm>
              <a:custGeom>
                <a:avLst/>
                <a:gdLst>
                  <a:gd name="connsiteX0" fmla="*/ 440068 w 607497"/>
                  <a:gd name="connsiteY0" fmla="*/ 391268 h 499744"/>
                  <a:gd name="connsiteX1" fmla="*/ 440068 w 607497"/>
                  <a:gd name="connsiteY1" fmla="*/ 469334 h 499744"/>
                  <a:gd name="connsiteX2" fmla="*/ 577038 w 607497"/>
                  <a:gd name="connsiteY2" fmla="*/ 469334 h 499744"/>
                  <a:gd name="connsiteX3" fmla="*/ 577038 w 607497"/>
                  <a:gd name="connsiteY3" fmla="*/ 391268 h 499744"/>
                  <a:gd name="connsiteX4" fmla="*/ 508507 w 607497"/>
                  <a:gd name="connsiteY4" fmla="*/ 291692 h 499744"/>
                  <a:gd name="connsiteX5" fmla="*/ 467462 w 607497"/>
                  <a:gd name="connsiteY5" fmla="*/ 332672 h 499744"/>
                  <a:gd name="connsiteX6" fmla="*/ 467462 w 607497"/>
                  <a:gd name="connsiteY6" fmla="*/ 361043 h 499744"/>
                  <a:gd name="connsiteX7" fmla="*/ 549644 w 607497"/>
                  <a:gd name="connsiteY7" fmla="*/ 361043 h 499744"/>
                  <a:gd name="connsiteX8" fmla="*/ 549644 w 607497"/>
                  <a:gd name="connsiteY8" fmla="*/ 332672 h 499744"/>
                  <a:gd name="connsiteX9" fmla="*/ 508507 w 607497"/>
                  <a:gd name="connsiteY9" fmla="*/ 291692 h 499744"/>
                  <a:gd name="connsiteX10" fmla="*/ 508507 w 607497"/>
                  <a:gd name="connsiteY10" fmla="*/ 261374 h 499744"/>
                  <a:gd name="connsiteX11" fmla="*/ 580010 w 607497"/>
                  <a:gd name="connsiteY11" fmla="*/ 332672 h 499744"/>
                  <a:gd name="connsiteX12" fmla="*/ 580010 w 607497"/>
                  <a:gd name="connsiteY12" fmla="*/ 361228 h 499744"/>
                  <a:gd name="connsiteX13" fmla="*/ 607497 w 607497"/>
                  <a:gd name="connsiteY13" fmla="*/ 390804 h 499744"/>
                  <a:gd name="connsiteX14" fmla="*/ 607497 w 607497"/>
                  <a:gd name="connsiteY14" fmla="*/ 469890 h 499744"/>
                  <a:gd name="connsiteX15" fmla="*/ 577596 w 607497"/>
                  <a:gd name="connsiteY15" fmla="*/ 499744 h 499744"/>
                  <a:gd name="connsiteX16" fmla="*/ 439603 w 607497"/>
                  <a:gd name="connsiteY16" fmla="*/ 499744 h 499744"/>
                  <a:gd name="connsiteX17" fmla="*/ 409702 w 607497"/>
                  <a:gd name="connsiteY17" fmla="*/ 469890 h 499744"/>
                  <a:gd name="connsiteX18" fmla="*/ 409702 w 607497"/>
                  <a:gd name="connsiteY18" fmla="*/ 390804 h 499744"/>
                  <a:gd name="connsiteX19" fmla="*/ 437096 w 607497"/>
                  <a:gd name="connsiteY19" fmla="*/ 361228 h 499744"/>
                  <a:gd name="connsiteX20" fmla="*/ 437096 w 607497"/>
                  <a:gd name="connsiteY20" fmla="*/ 332672 h 499744"/>
                  <a:gd name="connsiteX21" fmla="*/ 508507 w 607497"/>
                  <a:gd name="connsiteY21" fmla="*/ 261374 h 499744"/>
                  <a:gd name="connsiteX22" fmla="*/ 360977 w 607497"/>
                  <a:gd name="connsiteY22" fmla="*/ 231737 h 499744"/>
                  <a:gd name="connsiteX23" fmla="*/ 379077 w 607497"/>
                  <a:gd name="connsiteY23" fmla="*/ 249767 h 499744"/>
                  <a:gd name="connsiteX24" fmla="*/ 360977 w 607497"/>
                  <a:gd name="connsiteY24" fmla="*/ 267797 h 499744"/>
                  <a:gd name="connsiteX25" fmla="*/ 342877 w 607497"/>
                  <a:gd name="connsiteY25" fmla="*/ 249767 h 499744"/>
                  <a:gd name="connsiteX26" fmla="*/ 360977 w 607497"/>
                  <a:gd name="connsiteY26" fmla="*/ 231737 h 499744"/>
                  <a:gd name="connsiteX27" fmla="*/ 283108 w 607497"/>
                  <a:gd name="connsiteY27" fmla="*/ 231737 h 499744"/>
                  <a:gd name="connsiteX28" fmla="*/ 301173 w 607497"/>
                  <a:gd name="connsiteY28" fmla="*/ 249767 h 499744"/>
                  <a:gd name="connsiteX29" fmla="*/ 283108 w 607497"/>
                  <a:gd name="connsiteY29" fmla="*/ 267797 h 499744"/>
                  <a:gd name="connsiteX30" fmla="*/ 265043 w 607497"/>
                  <a:gd name="connsiteY30" fmla="*/ 249767 h 499744"/>
                  <a:gd name="connsiteX31" fmla="*/ 283108 w 607497"/>
                  <a:gd name="connsiteY31" fmla="*/ 231737 h 499744"/>
                  <a:gd name="connsiteX32" fmla="*/ 205240 w 607497"/>
                  <a:gd name="connsiteY32" fmla="*/ 231737 h 499744"/>
                  <a:gd name="connsiteX33" fmla="*/ 223270 w 607497"/>
                  <a:gd name="connsiteY33" fmla="*/ 249767 h 499744"/>
                  <a:gd name="connsiteX34" fmla="*/ 205240 w 607497"/>
                  <a:gd name="connsiteY34" fmla="*/ 267797 h 499744"/>
                  <a:gd name="connsiteX35" fmla="*/ 187210 w 607497"/>
                  <a:gd name="connsiteY35" fmla="*/ 249767 h 499744"/>
                  <a:gd name="connsiteX36" fmla="*/ 205240 w 607497"/>
                  <a:gd name="connsiteY36" fmla="*/ 231737 h 499744"/>
                  <a:gd name="connsiteX37" fmla="*/ 283279 w 607497"/>
                  <a:gd name="connsiteY37" fmla="*/ 0 h 499744"/>
                  <a:gd name="connsiteX38" fmla="*/ 564608 w 607497"/>
                  <a:gd name="connsiteY38" fmla="*/ 221726 h 499744"/>
                  <a:gd name="connsiteX39" fmla="*/ 551516 w 607497"/>
                  <a:gd name="connsiteY39" fmla="*/ 238689 h 499744"/>
                  <a:gd name="connsiteX40" fmla="*/ 534525 w 607497"/>
                  <a:gd name="connsiteY40" fmla="*/ 225526 h 499744"/>
                  <a:gd name="connsiteX41" fmla="*/ 283093 w 607497"/>
                  <a:gd name="connsiteY41" fmla="*/ 30033 h 499744"/>
                  <a:gd name="connsiteX42" fmla="*/ 30176 w 607497"/>
                  <a:gd name="connsiteY42" fmla="*/ 249534 h 499744"/>
                  <a:gd name="connsiteX43" fmla="*/ 85791 w 607497"/>
                  <a:gd name="connsiteY43" fmla="*/ 386723 h 499744"/>
                  <a:gd name="connsiteX44" fmla="*/ 88855 w 607497"/>
                  <a:gd name="connsiteY44" fmla="*/ 402295 h 499744"/>
                  <a:gd name="connsiteX45" fmla="*/ 56823 w 607497"/>
                  <a:gd name="connsiteY45" fmla="*/ 451609 h 499744"/>
                  <a:gd name="connsiteX46" fmla="*/ 129708 w 607497"/>
                  <a:gd name="connsiteY46" fmla="*/ 433533 h 499744"/>
                  <a:gd name="connsiteX47" fmla="*/ 145121 w 607497"/>
                  <a:gd name="connsiteY47" fmla="*/ 433441 h 499744"/>
                  <a:gd name="connsiteX48" fmla="*/ 283279 w 607497"/>
                  <a:gd name="connsiteY48" fmla="*/ 469128 h 499744"/>
                  <a:gd name="connsiteX49" fmla="*/ 361735 w 607497"/>
                  <a:gd name="connsiteY49" fmla="*/ 458376 h 499744"/>
                  <a:gd name="connsiteX50" fmla="*/ 380398 w 607497"/>
                  <a:gd name="connsiteY50" fmla="*/ 468943 h 499744"/>
                  <a:gd name="connsiteX51" fmla="*/ 369999 w 607497"/>
                  <a:gd name="connsiteY51" fmla="*/ 487574 h 499744"/>
                  <a:gd name="connsiteX52" fmla="*/ 283279 w 607497"/>
                  <a:gd name="connsiteY52" fmla="*/ 499532 h 499744"/>
                  <a:gd name="connsiteX53" fmla="*/ 137693 w 607497"/>
                  <a:gd name="connsiteY53" fmla="*/ 464123 h 499744"/>
                  <a:gd name="connsiteX54" fmla="*/ 33054 w 607497"/>
                  <a:gd name="connsiteY54" fmla="*/ 480252 h 499744"/>
                  <a:gd name="connsiteX55" fmla="*/ 14206 w 607497"/>
                  <a:gd name="connsiteY55" fmla="*/ 463103 h 499744"/>
                  <a:gd name="connsiteX56" fmla="*/ 24048 w 607497"/>
                  <a:gd name="connsiteY56" fmla="*/ 439280 h 499744"/>
                  <a:gd name="connsiteX57" fmla="*/ 57101 w 607497"/>
                  <a:gd name="connsiteY57" fmla="*/ 400163 h 499744"/>
                  <a:gd name="connsiteX58" fmla="*/ 0 w 607497"/>
                  <a:gd name="connsiteY58" fmla="*/ 249812 h 499744"/>
                  <a:gd name="connsiteX59" fmla="*/ 283279 w 607497"/>
                  <a:gd name="connsiteY59" fmla="*/ 0 h 4997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607497" h="499744">
                    <a:moveTo>
                      <a:pt x="440068" y="391268"/>
                    </a:moveTo>
                    <a:lnTo>
                      <a:pt x="440068" y="469334"/>
                    </a:lnTo>
                    <a:lnTo>
                      <a:pt x="577038" y="469334"/>
                    </a:lnTo>
                    <a:lnTo>
                      <a:pt x="577038" y="391268"/>
                    </a:lnTo>
                    <a:close/>
                    <a:moveTo>
                      <a:pt x="508507" y="291692"/>
                    </a:moveTo>
                    <a:cubicBezTo>
                      <a:pt x="485848" y="291692"/>
                      <a:pt x="467462" y="310049"/>
                      <a:pt x="467462" y="332672"/>
                    </a:cubicBezTo>
                    <a:lnTo>
                      <a:pt x="467462" y="361043"/>
                    </a:lnTo>
                    <a:lnTo>
                      <a:pt x="549644" y="361043"/>
                    </a:lnTo>
                    <a:lnTo>
                      <a:pt x="549644" y="332672"/>
                    </a:lnTo>
                    <a:cubicBezTo>
                      <a:pt x="549644" y="310049"/>
                      <a:pt x="531165" y="291692"/>
                      <a:pt x="508507" y="291692"/>
                    </a:cubicBezTo>
                    <a:close/>
                    <a:moveTo>
                      <a:pt x="508507" y="261374"/>
                    </a:moveTo>
                    <a:cubicBezTo>
                      <a:pt x="547880" y="261374"/>
                      <a:pt x="580010" y="293361"/>
                      <a:pt x="580010" y="332672"/>
                    </a:cubicBezTo>
                    <a:lnTo>
                      <a:pt x="580010" y="361228"/>
                    </a:lnTo>
                    <a:cubicBezTo>
                      <a:pt x="595239" y="362526"/>
                      <a:pt x="607311" y="375228"/>
                      <a:pt x="607497" y="390804"/>
                    </a:cubicBezTo>
                    <a:lnTo>
                      <a:pt x="607497" y="469890"/>
                    </a:lnTo>
                    <a:cubicBezTo>
                      <a:pt x="607497" y="486393"/>
                      <a:pt x="594125" y="499744"/>
                      <a:pt x="577596" y="499744"/>
                    </a:cubicBezTo>
                    <a:lnTo>
                      <a:pt x="439603" y="499744"/>
                    </a:lnTo>
                    <a:cubicBezTo>
                      <a:pt x="423074" y="499744"/>
                      <a:pt x="409702" y="486393"/>
                      <a:pt x="409702" y="469890"/>
                    </a:cubicBezTo>
                    <a:lnTo>
                      <a:pt x="409702" y="390804"/>
                    </a:lnTo>
                    <a:cubicBezTo>
                      <a:pt x="409702" y="375228"/>
                      <a:pt x="421867" y="362526"/>
                      <a:pt x="437096" y="361228"/>
                    </a:cubicBezTo>
                    <a:lnTo>
                      <a:pt x="437096" y="332672"/>
                    </a:lnTo>
                    <a:cubicBezTo>
                      <a:pt x="437096" y="293361"/>
                      <a:pt x="469133" y="261374"/>
                      <a:pt x="508507" y="261374"/>
                    </a:cubicBezTo>
                    <a:close/>
                    <a:moveTo>
                      <a:pt x="360977" y="231737"/>
                    </a:moveTo>
                    <a:cubicBezTo>
                      <a:pt x="370973" y="231737"/>
                      <a:pt x="379077" y="239809"/>
                      <a:pt x="379077" y="249767"/>
                    </a:cubicBezTo>
                    <a:cubicBezTo>
                      <a:pt x="379077" y="259725"/>
                      <a:pt x="370973" y="267797"/>
                      <a:pt x="360977" y="267797"/>
                    </a:cubicBezTo>
                    <a:cubicBezTo>
                      <a:pt x="350981" y="267797"/>
                      <a:pt x="342877" y="259725"/>
                      <a:pt x="342877" y="249767"/>
                    </a:cubicBezTo>
                    <a:cubicBezTo>
                      <a:pt x="342877" y="239809"/>
                      <a:pt x="350981" y="231737"/>
                      <a:pt x="360977" y="231737"/>
                    </a:cubicBezTo>
                    <a:close/>
                    <a:moveTo>
                      <a:pt x="283108" y="231737"/>
                    </a:moveTo>
                    <a:cubicBezTo>
                      <a:pt x="293085" y="231737"/>
                      <a:pt x="301173" y="239809"/>
                      <a:pt x="301173" y="249767"/>
                    </a:cubicBezTo>
                    <a:cubicBezTo>
                      <a:pt x="301173" y="259725"/>
                      <a:pt x="293085" y="267797"/>
                      <a:pt x="283108" y="267797"/>
                    </a:cubicBezTo>
                    <a:cubicBezTo>
                      <a:pt x="273131" y="267797"/>
                      <a:pt x="265043" y="259725"/>
                      <a:pt x="265043" y="249767"/>
                    </a:cubicBezTo>
                    <a:cubicBezTo>
                      <a:pt x="265043" y="239809"/>
                      <a:pt x="273131" y="231737"/>
                      <a:pt x="283108" y="231737"/>
                    </a:cubicBezTo>
                    <a:close/>
                    <a:moveTo>
                      <a:pt x="205240" y="231737"/>
                    </a:moveTo>
                    <a:cubicBezTo>
                      <a:pt x="215198" y="231737"/>
                      <a:pt x="223270" y="239809"/>
                      <a:pt x="223270" y="249767"/>
                    </a:cubicBezTo>
                    <a:cubicBezTo>
                      <a:pt x="223270" y="259725"/>
                      <a:pt x="215198" y="267797"/>
                      <a:pt x="205240" y="267797"/>
                    </a:cubicBezTo>
                    <a:cubicBezTo>
                      <a:pt x="195282" y="267797"/>
                      <a:pt x="187210" y="259725"/>
                      <a:pt x="187210" y="249767"/>
                    </a:cubicBezTo>
                    <a:cubicBezTo>
                      <a:pt x="187210" y="239809"/>
                      <a:pt x="195282" y="231737"/>
                      <a:pt x="205240" y="231737"/>
                    </a:cubicBezTo>
                    <a:close/>
                    <a:moveTo>
                      <a:pt x="283279" y="0"/>
                    </a:moveTo>
                    <a:cubicBezTo>
                      <a:pt x="427843" y="0"/>
                      <a:pt x="548917" y="95568"/>
                      <a:pt x="564608" y="221726"/>
                    </a:cubicBezTo>
                    <a:cubicBezTo>
                      <a:pt x="565722" y="229976"/>
                      <a:pt x="559780" y="237669"/>
                      <a:pt x="551516" y="238689"/>
                    </a:cubicBezTo>
                    <a:cubicBezTo>
                      <a:pt x="543253" y="239801"/>
                      <a:pt x="535546" y="233869"/>
                      <a:pt x="534525" y="225526"/>
                    </a:cubicBezTo>
                    <a:cubicBezTo>
                      <a:pt x="520598" y="114107"/>
                      <a:pt x="412523" y="30033"/>
                      <a:pt x="283093" y="30033"/>
                    </a:cubicBezTo>
                    <a:cubicBezTo>
                      <a:pt x="143636" y="30033"/>
                      <a:pt x="30176" y="128568"/>
                      <a:pt x="30176" y="249534"/>
                    </a:cubicBezTo>
                    <a:cubicBezTo>
                      <a:pt x="30176" y="299960"/>
                      <a:pt x="49395" y="347420"/>
                      <a:pt x="85791" y="386723"/>
                    </a:cubicBezTo>
                    <a:cubicBezTo>
                      <a:pt x="89598" y="390894"/>
                      <a:pt x="90898" y="397012"/>
                      <a:pt x="88855" y="402295"/>
                    </a:cubicBezTo>
                    <a:cubicBezTo>
                      <a:pt x="81613" y="421947"/>
                      <a:pt x="70843" y="438539"/>
                      <a:pt x="56823" y="451609"/>
                    </a:cubicBezTo>
                    <a:cubicBezTo>
                      <a:pt x="77342" y="451980"/>
                      <a:pt x="104454" y="448643"/>
                      <a:pt x="129708" y="433533"/>
                    </a:cubicBezTo>
                    <a:cubicBezTo>
                      <a:pt x="134444" y="430845"/>
                      <a:pt x="140386" y="430753"/>
                      <a:pt x="145121" y="433441"/>
                    </a:cubicBezTo>
                    <a:cubicBezTo>
                      <a:pt x="186346" y="456800"/>
                      <a:pt x="234069" y="469128"/>
                      <a:pt x="283279" y="469128"/>
                    </a:cubicBezTo>
                    <a:cubicBezTo>
                      <a:pt x="310112" y="469128"/>
                      <a:pt x="336481" y="465606"/>
                      <a:pt x="361735" y="458376"/>
                    </a:cubicBezTo>
                    <a:cubicBezTo>
                      <a:pt x="369813" y="456151"/>
                      <a:pt x="378169" y="460878"/>
                      <a:pt x="380398" y="468943"/>
                    </a:cubicBezTo>
                    <a:cubicBezTo>
                      <a:pt x="382812" y="476915"/>
                      <a:pt x="378076" y="485257"/>
                      <a:pt x="369999" y="487574"/>
                    </a:cubicBezTo>
                    <a:cubicBezTo>
                      <a:pt x="342051" y="495639"/>
                      <a:pt x="312804" y="499532"/>
                      <a:pt x="283279" y="499532"/>
                    </a:cubicBezTo>
                    <a:cubicBezTo>
                      <a:pt x="231748" y="499532"/>
                      <a:pt x="181610" y="487296"/>
                      <a:pt x="137693" y="464123"/>
                    </a:cubicBezTo>
                    <a:cubicBezTo>
                      <a:pt x="97305" y="485072"/>
                      <a:pt x="55337" y="483403"/>
                      <a:pt x="33054" y="480252"/>
                    </a:cubicBezTo>
                    <a:cubicBezTo>
                      <a:pt x="23676" y="479047"/>
                      <a:pt x="16341" y="472280"/>
                      <a:pt x="14206" y="463103"/>
                    </a:cubicBezTo>
                    <a:cubicBezTo>
                      <a:pt x="12256" y="453834"/>
                      <a:pt x="15970" y="444471"/>
                      <a:pt x="24048" y="439280"/>
                    </a:cubicBezTo>
                    <a:cubicBezTo>
                      <a:pt x="38346" y="429826"/>
                      <a:pt x="49395" y="416756"/>
                      <a:pt x="57101" y="400163"/>
                    </a:cubicBezTo>
                    <a:cubicBezTo>
                      <a:pt x="20148" y="357060"/>
                      <a:pt x="0" y="304039"/>
                      <a:pt x="0" y="249812"/>
                    </a:cubicBezTo>
                    <a:cubicBezTo>
                      <a:pt x="0" y="112068"/>
                      <a:pt x="127016" y="0"/>
                      <a:pt x="283279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600" dirty="0"/>
              </a:p>
            </p:txBody>
          </p:sp>
        </p:grp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9CC5AFEC-2A10-4C3E-BBB2-9CA158DE9A90}"/>
                </a:ext>
              </a:extLst>
            </p:cNvPr>
            <p:cNvGrpSpPr/>
            <p:nvPr/>
          </p:nvGrpSpPr>
          <p:grpSpPr>
            <a:xfrm>
              <a:off x="3921045" y="3864232"/>
              <a:ext cx="2584318" cy="986657"/>
              <a:chOff x="6456576" y="3444496"/>
              <a:chExt cx="3825586" cy="986657"/>
            </a:xfrm>
          </p:grpSpPr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989C8AB7-E24E-4CFA-AF7F-6E3D3F856714}"/>
                  </a:ext>
                </a:extLst>
              </p:cNvPr>
              <p:cNvSpPr/>
              <p:nvPr/>
            </p:nvSpPr>
            <p:spPr bwMode="auto">
              <a:xfrm>
                <a:off x="6456576" y="3877155"/>
                <a:ext cx="3825586" cy="553998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>
                  <a:defRPr/>
                </a:pPr>
                <a:r>
                  <a:rPr lang="en-US" altLang="zh-CN" sz="1000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+mj-ea"/>
                  </a:rPr>
                  <a:t>This template is exclusively designed by Fei </a:t>
                </a:r>
                <a:r>
                  <a:rPr lang="en-US" altLang="zh-CN" sz="1000" dirty="0" err="1">
                    <a:solidFill>
                      <a:schemeClr val="bg1"/>
                    </a:solidFill>
                    <a:latin typeface="Century Gothic" panose="020B0502020202020204" pitchFamily="34" charset="0"/>
                    <a:ea typeface="+mj-ea"/>
                  </a:rPr>
                  <a:t>er</a:t>
                </a:r>
                <a:r>
                  <a:rPr lang="en-US" altLang="zh-CN" sz="1000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+mj-ea"/>
                  </a:rPr>
                  <a:t> creative, and copyrights belong to Bao </a:t>
                </a:r>
                <a:r>
                  <a:rPr lang="en-US" altLang="zh-CN" sz="1000" dirty="0" err="1">
                    <a:solidFill>
                      <a:schemeClr val="bg1"/>
                    </a:solidFill>
                    <a:latin typeface="Century Gothic" panose="020B0502020202020204" pitchFamily="34" charset="0"/>
                    <a:ea typeface="+mj-ea"/>
                  </a:rPr>
                  <a:t>tu</a:t>
                </a:r>
                <a:r>
                  <a:rPr lang="en-US" altLang="zh-CN" sz="1000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+mj-ea"/>
                  </a:rPr>
                  <a:t> internet</a:t>
                </a:r>
                <a:endParaRPr lang="zh-CN" altLang="en-US" sz="10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  <p:sp>
            <p:nvSpPr>
              <p:cNvPr id="38" name="PA-文本框 8">
                <a:extLst>
                  <a:ext uri="{FF2B5EF4-FFF2-40B4-BE49-F238E27FC236}">
                    <a16:creationId xmlns:a16="http://schemas.microsoft.com/office/drawing/2014/main" id="{CBA82B39-9EC3-44BA-A40D-586D42C0F7CD}"/>
                  </a:ext>
                </a:extLst>
              </p:cNvPr>
              <p:cNvSpPr txBox="1"/>
              <p:nvPr/>
            </p:nvSpPr>
            <p:spPr>
              <a:xfrm>
                <a:off x="7412843" y="3444496"/>
                <a:ext cx="19130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dist"/>
                <a:r>
                  <a:rPr lang="zh-CN" altLang="en-US" sz="2000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ＤＦ明朝体W5" panose="02010609010101010101" pitchFamily="49" charset="-128"/>
                  </a:rPr>
                  <a:t>标题添加</a:t>
                </a:r>
              </a:p>
            </p:txBody>
          </p:sp>
        </p:grp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id="{5535D188-CB0F-40A5-9C24-7BD304D5674F}"/>
              </a:ext>
            </a:extLst>
          </p:cNvPr>
          <p:cNvSpPr/>
          <p:nvPr/>
        </p:nvSpPr>
        <p:spPr bwMode="auto">
          <a:xfrm>
            <a:off x="4784299" y="2404963"/>
            <a:ext cx="5527061" cy="57708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en-US" altLang="zh-CN" sz="105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rPr>
              <a:t>This template is exclusively designed by Fei </a:t>
            </a:r>
            <a:r>
              <a:rPr lang="en-US" altLang="zh-CN" sz="1050" dirty="0" err="1">
                <a:solidFill>
                  <a:schemeClr val="bg1"/>
                </a:solidFill>
                <a:latin typeface="Century Gothic" panose="020B0502020202020204" pitchFamily="34" charset="0"/>
                <a:ea typeface="+mj-ea"/>
              </a:rPr>
              <a:t>er</a:t>
            </a:r>
            <a:r>
              <a:rPr lang="en-US" altLang="zh-CN" sz="105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rPr>
              <a:t> creative, and copyrights belong to Bao </a:t>
            </a:r>
            <a:r>
              <a:rPr lang="en-US" altLang="zh-CN" sz="1050" dirty="0" err="1">
                <a:solidFill>
                  <a:schemeClr val="bg1"/>
                </a:solidFill>
                <a:latin typeface="Century Gothic" panose="020B0502020202020204" pitchFamily="34" charset="0"/>
                <a:ea typeface="+mj-ea"/>
              </a:rPr>
              <a:t>tu</a:t>
            </a:r>
            <a:r>
              <a:rPr lang="en-US" altLang="zh-CN" sz="105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rPr>
              <a:t> </a:t>
            </a:r>
            <a:r>
              <a:rPr lang="en-US" altLang="zh-CN" sz="1050" dirty="0" err="1">
                <a:solidFill>
                  <a:schemeClr val="bg1"/>
                </a:solidFill>
                <a:latin typeface="Century Gothic" panose="020B0502020202020204" pitchFamily="34" charset="0"/>
                <a:ea typeface="+mj-ea"/>
              </a:rPr>
              <a:t>internetThis</a:t>
            </a:r>
            <a:r>
              <a:rPr lang="en-US" altLang="zh-CN" sz="105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rPr>
              <a:t> template is exclusively designed by Fei </a:t>
            </a:r>
            <a:r>
              <a:rPr lang="en-US" altLang="zh-CN" sz="1050" dirty="0" err="1">
                <a:solidFill>
                  <a:schemeClr val="bg1"/>
                </a:solidFill>
                <a:latin typeface="Century Gothic" panose="020B0502020202020204" pitchFamily="34" charset="0"/>
                <a:ea typeface="+mj-ea"/>
              </a:rPr>
              <a:t>er</a:t>
            </a:r>
            <a:r>
              <a:rPr lang="en-US" altLang="zh-CN" sz="105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rPr>
              <a:t> creative, and copyrights belong to Bao </a:t>
            </a:r>
            <a:r>
              <a:rPr lang="en-US" altLang="zh-CN" sz="1050" dirty="0" err="1">
                <a:solidFill>
                  <a:schemeClr val="bg1"/>
                </a:solidFill>
                <a:latin typeface="Century Gothic" panose="020B0502020202020204" pitchFamily="34" charset="0"/>
                <a:ea typeface="+mj-ea"/>
              </a:rPr>
              <a:t>tu</a:t>
            </a:r>
            <a:r>
              <a:rPr lang="en-US" altLang="zh-CN" sz="105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rPr>
              <a:t> internet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5122D54-CC8D-41F1-B2A8-ECCB414555CE}"/>
              </a:ext>
            </a:extLst>
          </p:cNvPr>
          <p:cNvSpPr/>
          <p:nvPr/>
        </p:nvSpPr>
        <p:spPr>
          <a:xfrm flipH="1">
            <a:off x="1709460" y="2417662"/>
            <a:ext cx="2368269" cy="2719037"/>
          </a:xfrm>
          <a:prstGeom prst="rect">
            <a:avLst/>
          </a:prstGeom>
          <a:blipFill>
            <a:blip r:embed="rId4"/>
            <a:stretch>
              <a:fillRect l="-36302" r="-35915"/>
            </a:stretch>
          </a:blipFill>
          <a:ln w="28575">
            <a:solidFill>
              <a:schemeClr val="bg1"/>
            </a:solidFill>
          </a:ln>
          <a:effectLst>
            <a:outerShdw blurRad="546100" sx="102000" sy="102000" algn="ctr" rotWithShape="0">
              <a:prstClr val="black">
                <a:alpha val="5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72970622-19BC-4B04-AF65-F0AD51761B86}"/>
              </a:ext>
            </a:extLst>
          </p:cNvPr>
          <p:cNvGrpSpPr/>
          <p:nvPr/>
        </p:nvGrpSpPr>
        <p:grpSpPr>
          <a:xfrm>
            <a:off x="1144548" y="420038"/>
            <a:ext cx="3668751" cy="778532"/>
            <a:chOff x="898033" y="2084026"/>
            <a:chExt cx="3668751" cy="778532"/>
          </a:xfrm>
        </p:grpSpPr>
        <p:sp>
          <p:nvSpPr>
            <p:cNvPr id="51" name="矩形 50">
              <a:extLst>
                <a:ext uri="{FF2B5EF4-FFF2-40B4-BE49-F238E27FC236}">
                  <a16:creationId xmlns:a16="http://schemas.microsoft.com/office/drawing/2014/main" id="{1113D569-AD75-488D-BF30-16185D9BAFF8}"/>
                </a:ext>
              </a:extLst>
            </p:cNvPr>
            <p:cNvSpPr/>
            <p:nvPr/>
          </p:nvSpPr>
          <p:spPr bwMode="auto">
            <a:xfrm>
              <a:off x="898033" y="2524004"/>
              <a:ext cx="3668751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er</a:t>
              </a: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tu</a:t>
              </a: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internet</a:t>
              </a:r>
              <a:endParaRPr lang="zh-CN" altLang="en-US" sz="8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52" name="矩形 51">
              <a:extLst>
                <a:ext uri="{FF2B5EF4-FFF2-40B4-BE49-F238E27FC236}">
                  <a16:creationId xmlns:a16="http://schemas.microsoft.com/office/drawing/2014/main" id="{5787A8D9-C74D-405F-8866-676F83797A38}"/>
                </a:ext>
              </a:extLst>
            </p:cNvPr>
            <p:cNvSpPr/>
            <p:nvPr/>
          </p:nvSpPr>
          <p:spPr bwMode="auto">
            <a:xfrm>
              <a:off x="898034" y="2084026"/>
              <a:ext cx="2875228" cy="52322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defRPr/>
              </a:pPr>
              <a:r>
                <a:rPr lang="zh-CN" altLang="en-US" sz="2800" b="1" dirty="0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营销推广方案</a:t>
              </a:r>
            </a:p>
          </p:txBody>
        </p:sp>
      </p:grpSp>
      <p:sp>
        <p:nvSpPr>
          <p:cNvPr id="53" name="平行四边形 52">
            <a:extLst>
              <a:ext uri="{FF2B5EF4-FFF2-40B4-BE49-F238E27FC236}">
                <a16:creationId xmlns:a16="http://schemas.microsoft.com/office/drawing/2014/main" id="{D87721BA-978D-4062-9EAD-C184205F43EB}"/>
              </a:ext>
            </a:extLst>
          </p:cNvPr>
          <p:cNvSpPr/>
          <p:nvPr/>
        </p:nvSpPr>
        <p:spPr>
          <a:xfrm>
            <a:off x="572687" y="389390"/>
            <a:ext cx="571860" cy="776953"/>
          </a:xfrm>
          <a:prstGeom prst="parallelogram">
            <a:avLst>
              <a:gd name="adj" fmla="val 96021"/>
            </a:avLst>
          </a:pr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B7816BED-05CB-48E0-92FB-AE1EB15F5D47}"/>
              </a:ext>
            </a:extLst>
          </p:cNvPr>
          <p:cNvSpPr/>
          <p:nvPr/>
        </p:nvSpPr>
        <p:spPr>
          <a:xfrm>
            <a:off x="0" y="474422"/>
            <a:ext cx="1072397" cy="581359"/>
          </a:xfrm>
          <a:custGeom>
            <a:avLst/>
            <a:gdLst>
              <a:gd name="connsiteX0" fmla="*/ 0 w 1072397"/>
              <a:gd name="connsiteY0" fmla="*/ 0 h 581359"/>
              <a:gd name="connsiteX1" fmla="*/ 162311 w 1072397"/>
              <a:gd name="connsiteY1" fmla="*/ 0 h 581359"/>
              <a:gd name="connsiteX2" fmla="*/ 225584 w 1072397"/>
              <a:gd name="connsiteY2" fmla="*/ 0 h 581359"/>
              <a:gd name="connsiteX3" fmla="*/ 248061 w 1072397"/>
              <a:gd name="connsiteY3" fmla="*/ 0 h 581359"/>
              <a:gd name="connsiteX4" fmla="*/ 986647 w 1072397"/>
              <a:gd name="connsiteY4" fmla="*/ 0 h 581359"/>
              <a:gd name="connsiteX5" fmla="*/ 1072397 w 1072397"/>
              <a:gd name="connsiteY5" fmla="*/ 0 h 581359"/>
              <a:gd name="connsiteX6" fmla="*/ 661927 w 1072397"/>
              <a:gd name="connsiteY6" fmla="*/ 581359 h 581359"/>
              <a:gd name="connsiteX7" fmla="*/ 255632 w 1072397"/>
              <a:gd name="connsiteY7" fmla="*/ 581359 h 581359"/>
              <a:gd name="connsiteX8" fmla="*/ 225584 w 1072397"/>
              <a:gd name="connsiteY8" fmla="*/ 581359 h 581359"/>
              <a:gd name="connsiteX9" fmla="*/ 0 w 1072397"/>
              <a:gd name="connsiteY9" fmla="*/ 581359 h 58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2397" h="581359">
                <a:moveTo>
                  <a:pt x="0" y="0"/>
                </a:moveTo>
                <a:lnTo>
                  <a:pt x="162311" y="0"/>
                </a:lnTo>
                <a:lnTo>
                  <a:pt x="225584" y="0"/>
                </a:lnTo>
                <a:lnTo>
                  <a:pt x="248061" y="0"/>
                </a:lnTo>
                <a:lnTo>
                  <a:pt x="986647" y="0"/>
                </a:lnTo>
                <a:lnTo>
                  <a:pt x="1072397" y="0"/>
                </a:lnTo>
                <a:lnTo>
                  <a:pt x="661927" y="581359"/>
                </a:lnTo>
                <a:lnTo>
                  <a:pt x="255632" y="581359"/>
                </a:lnTo>
                <a:lnTo>
                  <a:pt x="225584" y="581359"/>
                </a:lnTo>
                <a:lnTo>
                  <a:pt x="0" y="581359"/>
                </a:lnTo>
                <a:close/>
              </a:path>
            </a:pathLst>
          </a:cu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5" name="平行四边形 54">
            <a:extLst>
              <a:ext uri="{FF2B5EF4-FFF2-40B4-BE49-F238E27FC236}">
                <a16:creationId xmlns:a16="http://schemas.microsoft.com/office/drawing/2014/main" id="{F5A7735A-1848-44F8-B2CD-2AD390C853AB}"/>
              </a:ext>
            </a:extLst>
          </p:cNvPr>
          <p:cNvSpPr/>
          <p:nvPr/>
        </p:nvSpPr>
        <p:spPr>
          <a:xfrm>
            <a:off x="595062" y="777866"/>
            <a:ext cx="374338" cy="508591"/>
          </a:xfrm>
          <a:prstGeom prst="parallelogram">
            <a:avLst>
              <a:gd name="adj" fmla="val 96021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8396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24" grpId="0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>
            <a:extLst>
              <a:ext uri="{FF2B5EF4-FFF2-40B4-BE49-F238E27FC236}">
                <a16:creationId xmlns:a16="http://schemas.microsoft.com/office/drawing/2014/main" id="{39611DB2-3111-4935-9607-F4D845EC14D2}"/>
              </a:ext>
            </a:extLst>
          </p:cNvPr>
          <p:cNvGrpSpPr/>
          <p:nvPr/>
        </p:nvGrpSpPr>
        <p:grpSpPr>
          <a:xfrm>
            <a:off x="1563844" y="3741927"/>
            <a:ext cx="2295212" cy="489852"/>
            <a:chOff x="1553029" y="2872094"/>
            <a:chExt cx="2609396" cy="556906"/>
          </a:xfrm>
        </p:grpSpPr>
        <p:sp>
          <p:nvSpPr>
            <p:cNvPr id="2" name="矩形: 圆角 1">
              <a:extLst>
                <a:ext uri="{FF2B5EF4-FFF2-40B4-BE49-F238E27FC236}">
                  <a16:creationId xmlns:a16="http://schemas.microsoft.com/office/drawing/2014/main" id="{88AF184A-3A1F-40B3-B7BC-4EC123562280}"/>
                </a:ext>
              </a:extLst>
            </p:cNvPr>
            <p:cNvSpPr/>
            <p:nvPr/>
          </p:nvSpPr>
          <p:spPr>
            <a:xfrm>
              <a:off x="1553029" y="2872094"/>
              <a:ext cx="2609396" cy="55690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9409"/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67CC44AD-C952-4F52-8617-4FC6B4FC3ECC}"/>
                </a:ext>
              </a:extLst>
            </p:cNvPr>
            <p:cNvSpPr/>
            <p:nvPr/>
          </p:nvSpPr>
          <p:spPr>
            <a:xfrm>
              <a:off x="1651455" y="2940651"/>
              <a:ext cx="828220" cy="41979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 sz="1600" dirty="0">
                <a:ea typeface="微软雅黑" panose="020B0503020204020204" pitchFamily="34" charset="-122"/>
              </a:endParaRPr>
            </a:p>
          </p:txBody>
        </p:sp>
        <p:sp>
          <p:nvSpPr>
            <p:cNvPr id="4" name="PA-文本框 4">
              <a:extLst>
                <a:ext uri="{FF2B5EF4-FFF2-40B4-BE49-F238E27FC236}">
                  <a16:creationId xmlns:a16="http://schemas.microsoft.com/office/drawing/2014/main" id="{C71F1BF6-3A30-4FE9-BF82-278AF2718672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1793479" y="2919715"/>
              <a:ext cx="534337" cy="45488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2000" i="1" dirty="0">
                  <a:latin typeface="Century Gothic" panose="020B050202020202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2000" i="1" dirty="0">
                <a:latin typeface="Century Gothic" panose="020B0502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5" name="PA-文本框 4">
              <a:extLst>
                <a:ext uri="{FF2B5EF4-FFF2-40B4-BE49-F238E27FC236}">
                  <a16:creationId xmlns:a16="http://schemas.microsoft.com/office/drawing/2014/main" id="{AE8166CD-53EF-41F0-9878-8647348887A1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2557244" y="2919715"/>
              <a:ext cx="1376301" cy="45488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2000" dirty="0">
                  <a:solidFill>
                    <a:schemeClr val="bg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文字添加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563D6898-DBB6-4F0D-9303-C5216D3C2ACC}"/>
              </a:ext>
            </a:extLst>
          </p:cNvPr>
          <p:cNvGrpSpPr/>
          <p:nvPr/>
        </p:nvGrpSpPr>
        <p:grpSpPr>
          <a:xfrm>
            <a:off x="4958076" y="3741927"/>
            <a:ext cx="2295212" cy="489852"/>
            <a:chOff x="1553029" y="2872094"/>
            <a:chExt cx="2609396" cy="556906"/>
          </a:xfrm>
        </p:grpSpPr>
        <p:sp>
          <p:nvSpPr>
            <p:cNvPr id="9" name="矩形: 圆角 8">
              <a:extLst>
                <a:ext uri="{FF2B5EF4-FFF2-40B4-BE49-F238E27FC236}">
                  <a16:creationId xmlns:a16="http://schemas.microsoft.com/office/drawing/2014/main" id="{82FE3A4A-69D9-485C-BFC6-928928D21BA6}"/>
                </a:ext>
              </a:extLst>
            </p:cNvPr>
            <p:cNvSpPr/>
            <p:nvPr/>
          </p:nvSpPr>
          <p:spPr>
            <a:xfrm>
              <a:off x="1553029" y="2872094"/>
              <a:ext cx="2609396" cy="55690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9409"/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02D900EC-5B3C-4BE7-A031-B7211BFCF1D2}"/>
                </a:ext>
              </a:extLst>
            </p:cNvPr>
            <p:cNvSpPr/>
            <p:nvPr/>
          </p:nvSpPr>
          <p:spPr>
            <a:xfrm>
              <a:off x="1651455" y="2940651"/>
              <a:ext cx="828220" cy="41979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 sz="1600" dirty="0">
                <a:ea typeface="微软雅黑" panose="020B0503020204020204" pitchFamily="34" charset="-122"/>
              </a:endParaRPr>
            </a:p>
          </p:txBody>
        </p:sp>
        <p:sp>
          <p:nvSpPr>
            <p:cNvPr id="11" name="PA-文本框 4">
              <a:extLst>
                <a:ext uri="{FF2B5EF4-FFF2-40B4-BE49-F238E27FC236}">
                  <a16:creationId xmlns:a16="http://schemas.microsoft.com/office/drawing/2014/main" id="{5D7F80D4-2982-4901-9978-CC54F9945490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1793479" y="2919715"/>
              <a:ext cx="534337" cy="45488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2000" i="1" dirty="0">
                  <a:latin typeface="Century Gothic" panose="020B050202020202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2000" i="1" dirty="0">
                <a:latin typeface="Century Gothic" panose="020B0502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2" name="PA-文本框 4">
              <a:extLst>
                <a:ext uri="{FF2B5EF4-FFF2-40B4-BE49-F238E27FC236}">
                  <a16:creationId xmlns:a16="http://schemas.microsoft.com/office/drawing/2014/main" id="{63A51F96-74CC-46F5-A9B7-BC4493C3EA77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2557244" y="2919715"/>
              <a:ext cx="1376301" cy="45488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2000" dirty="0">
                  <a:solidFill>
                    <a:schemeClr val="bg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文字添加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3811B06-E8BB-49BF-8182-D88B1177EF79}"/>
              </a:ext>
            </a:extLst>
          </p:cNvPr>
          <p:cNvGrpSpPr/>
          <p:nvPr/>
        </p:nvGrpSpPr>
        <p:grpSpPr>
          <a:xfrm>
            <a:off x="8352308" y="3741927"/>
            <a:ext cx="2295212" cy="489852"/>
            <a:chOff x="1553029" y="2872094"/>
            <a:chExt cx="2609396" cy="556906"/>
          </a:xfrm>
        </p:grpSpPr>
        <p:sp>
          <p:nvSpPr>
            <p:cNvPr id="14" name="矩形: 圆角 13">
              <a:extLst>
                <a:ext uri="{FF2B5EF4-FFF2-40B4-BE49-F238E27FC236}">
                  <a16:creationId xmlns:a16="http://schemas.microsoft.com/office/drawing/2014/main" id="{CD2AFC01-9416-45F2-89CF-0E9BDD134447}"/>
                </a:ext>
              </a:extLst>
            </p:cNvPr>
            <p:cNvSpPr/>
            <p:nvPr/>
          </p:nvSpPr>
          <p:spPr>
            <a:xfrm>
              <a:off x="1553029" y="2872094"/>
              <a:ext cx="2609396" cy="556906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9409"/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5" name="矩形: 圆角 14">
              <a:extLst>
                <a:ext uri="{FF2B5EF4-FFF2-40B4-BE49-F238E27FC236}">
                  <a16:creationId xmlns:a16="http://schemas.microsoft.com/office/drawing/2014/main" id="{E296C679-1249-41D2-8715-6CDBF61F5837}"/>
                </a:ext>
              </a:extLst>
            </p:cNvPr>
            <p:cNvSpPr/>
            <p:nvPr/>
          </p:nvSpPr>
          <p:spPr>
            <a:xfrm>
              <a:off x="1651455" y="2940651"/>
              <a:ext cx="828220" cy="41979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 sz="1600" dirty="0">
                <a:ea typeface="微软雅黑" panose="020B0503020204020204" pitchFamily="34" charset="-122"/>
              </a:endParaRPr>
            </a:p>
          </p:txBody>
        </p:sp>
        <p:sp>
          <p:nvSpPr>
            <p:cNvPr id="16" name="PA-文本框 4">
              <a:extLst>
                <a:ext uri="{FF2B5EF4-FFF2-40B4-BE49-F238E27FC236}">
                  <a16:creationId xmlns:a16="http://schemas.microsoft.com/office/drawing/2014/main" id="{74C3A8A9-02C6-46F7-BA15-520790859AB9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1793479" y="2919715"/>
              <a:ext cx="534337" cy="45488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2000" i="1" dirty="0">
                  <a:latin typeface="Century Gothic" panose="020B050202020202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2000" i="1" dirty="0">
                <a:latin typeface="Century Gothic" panose="020B0502020202020204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7" name="PA-文本框 4">
              <a:extLst>
                <a:ext uri="{FF2B5EF4-FFF2-40B4-BE49-F238E27FC236}">
                  <a16:creationId xmlns:a16="http://schemas.microsoft.com/office/drawing/2014/main" id="{A68C235B-19AA-4834-8B94-2D061C02E1BA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2557244" y="2919715"/>
              <a:ext cx="1376301" cy="45488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zh-CN" altLang="en-US" sz="2000" dirty="0">
                  <a:solidFill>
                    <a:schemeClr val="bg1"/>
                  </a:solidFill>
                  <a:latin typeface="Century Gothic" panose="020B0502020202020204" pitchFamily="34" charset="0"/>
                  <a:ea typeface="微软雅黑" panose="020B0503020204020204" pitchFamily="34" charset="-122"/>
                </a:rPr>
                <a:t>文字添加</a:t>
              </a:r>
            </a:p>
          </p:txBody>
        </p:sp>
      </p:grpSp>
      <p:sp>
        <p:nvSpPr>
          <p:cNvPr id="28" name="椭圆 17">
            <a:extLst>
              <a:ext uri="{FF2B5EF4-FFF2-40B4-BE49-F238E27FC236}">
                <a16:creationId xmlns:a16="http://schemas.microsoft.com/office/drawing/2014/main" id="{F00FC5CE-6828-40C6-920C-5B113365D05B}"/>
              </a:ext>
            </a:extLst>
          </p:cNvPr>
          <p:cNvSpPr/>
          <p:nvPr/>
        </p:nvSpPr>
        <p:spPr>
          <a:xfrm>
            <a:off x="2410361" y="2440301"/>
            <a:ext cx="602180" cy="798200"/>
          </a:xfrm>
          <a:custGeom>
            <a:avLst/>
            <a:gdLst>
              <a:gd name="connsiteX0" fmla="*/ 227438 w 455034"/>
              <a:gd name="connsiteY0" fmla="*/ 152740 h 603155"/>
              <a:gd name="connsiteX1" fmla="*/ 309940 w 455034"/>
              <a:gd name="connsiteY1" fmla="*/ 234605 h 603155"/>
              <a:gd name="connsiteX2" fmla="*/ 227438 w 455034"/>
              <a:gd name="connsiteY2" fmla="*/ 316470 h 603155"/>
              <a:gd name="connsiteX3" fmla="*/ 144936 w 455034"/>
              <a:gd name="connsiteY3" fmla="*/ 234605 h 603155"/>
              <a:gd name="connsiteX4" fmla="*/ 227438 w 455034"/>
              <a:gd name="connsiteY4" fmla="*/ 152740 h 603155"/>
              <a:gd name="connsiteX5" fmla="*/ 227517 w 455034"/>
              <a:gd name="connsiteY5" fmla="*/ 99203 h 603155"/>
              <a:gd name="connsiteX6" fmla="*/ 92398 w 455034"/>
              <a:gd name="connsiteY6" fmla="*/ 234119 h 603155"/>
              <a:gd name="connsiteX7" fmla="*/ 227517 w 455034"/>
              <a:gd name="connsiteY7" fmla="*/ 369036 h 603155"/>
              <a:gd name="connsiteX8" fmla="*/ 362636 w 455034"/>
              <a:gd name="connsiteY8" fmla="*/ 234119 h 603155"/>
              <a:gd name="connsiteX9" fmla="*/ 227517 w 455034"/>
              <a:gd name="connsiteY9" fmla="*/ 99203 h 603155"/>
              <a:gd name="connsiteX10" fmla="*/ 227517 w 455034"/>
              <a:gd name="connsiteY10" fmla="*/ 0 h 603155"/>
              <a:gd name="connsiteX11" fmla="*/ 455034 w 455034"/>
              <a:gd name="connsiteY11" fmla="*/ 227175 h 603155"/>
              <a:gd name="connsiteX12" fmla="*/ 272226 w 455034"/>
              <a:gd name="connsiteY12" fmla="*/ 580338 h 603155"/>
              <a:gd name="connsiteX13" fmla="*/ 227517 w 455034"/>
              <a:gd name="connsiteY13" fmla="*/ 603155 h 603155"/>
              <a:gd name="connsiteX14" fmla="*/ 182808 w 455034"/>
              <a:gd name="connsiteY14" fmla="*/ 580338 h 603155"/>
              <a:gd name="connsiteX15" fmla="*/ 0 w 455034"/>
              <a:gd name="connsiteY15" fmla="*/ 227175 h 603155"/>
              <a:gd name="connsiteX16" fmla="*/ 227517 w 455034"/>
              <a:gd name="connsiteY16" fmla="*/ 0 h 603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55034" h="603155">
                <a:moveTo>
                  <a:pt x="227438" y="152740"/>
                </a:moveTo>
                <a:cubicBezTo>
                  <a:pt x="273003" y="152740"/>
                  <a:pt x="309940" y="189392"/>
                  <a:pt x="309940" y="234605"/>
                </a:cubicBezTo>
                <a:cubicBezTo>
                  <a:pt x="309940" y="279818"/>
                  <a:pt x="273003" y="316470"/>
                  <a:pt x="227438" y="316470"/>
                </a:cubicBezTo>
                <a:cubicBezTo>
                  <a:pt x="181873" y="316470"/>
                  <a:pt x="144936" y="279818"/>
                  <a:pt x="144936" y="234605"/>
                </a:cubicBezTo>
                <a:cubicBezTo>
                  <a:pt x="144936" y="189392"/>
                  <a:pt x="181873" y="152740"/>
                  <a:pt x="227438" y="152740"/>
                </a:cubicBezTo>
                <a:close/>
                <a:moveTo>
                  <a:pt x="227517" y="99203"/>
                </a:moveTo>
                <a:cubicBezTo>
                  <a:pt x="153003" y="99203"/>
                  <a:pt x="92398" y="159717"/>
                  <a:pt x="92398" y="234119"/>
                </a:cubicBezTo>
                <a:cubicBezTo>
                  <a:pt x="92398" y="308522"/>
                  <a:pt x="153003" y="369036"/>
                  <a:pt x="227517" y="369036"/>
                </a:cubicBezTo>
                <a:cubicBezTo>
                  <a:pt x="302031" y="369036"/>
                  <a:pt x="362636" y="308522"/>
                  <a:pt x="362636" y="234119"/>
                </a:cubicBezTo>
                <a:cubicBezTo>
                  <a:pt x="362636" y="159717"/>
                  <a:pt x="302031" y="99203"/>
                  <a:pt x="227517" y="99203"/>
                </a:cubicBezTo>
                <a:close/>
                <a:moveTo>
                  <a:pt x="227517" y="0"/>
                </a:moveTo>
                <a:cubicBezTo>
                  <a:pt x="353695" y="0"/>
                  <a:pt x="455034" y="102179"/>
                  <a:pt x="455034" y="227175"/>
                </a:cubicBezTo>
                <a:cubicBezTo>
                  <a:pt x="455034" y="317450"/>
                  <a:pt x="337798" y="490063"/>
                  <a:pt x="272226" y="580338"/>
                </a:cubicBezTo>
                <a:cubicBezTo>
                  <a:pt x="261297" y="595219"/>
                  <a:pt x="245400" y="603155"/>
                  <a:pt x="227517" y="603155"/>
                </a:cubicBezTo>
                <a:cubicBezTo>
                  <a:pt x="209634" y="603155"/>
                  <a:pt x="193737" y="595219"/>
                  <a:pt x="182808" y="580338"/>
                </a:cubicBezTo>
                <a:cubicBezTo>
                  <a:pt x="117236" y="490063"/>
                  <a:pt x="0" y="317450"/>
                  <a:pt x="0" y="227175"/>
                </a:cubicBezTo>
                <a:cubicBezTo>
                  <a:pt x="0" y="102179"/>
                  <a:pt x="101339" y="0"/>
                  <a:pt x="227517" y="0"/>
                </a:cubicBezTo>
                <a:close/>
              </a:path>
            </a:pathLst>
          </a:custGeom>
          <a:gradFill>
            <a:gsLst>
              <a:gs pos="0">
                <a:srgbClr val="FF9409"/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29" name="椭圆 18">
            <a:extLst>
              <a:ext uri="{FF2B5EF4-FFF2-40B4-BE49-F238E27FC236}">
                <a16:creationId xmlns:a16="http://schemas.microsoft.com/office/drawing/2014/main" id="{A221BFB8-9975-40B5-9C5F-9167314654BF}"/>
              </a:ext>
            </a:extLst>
          </p:cNvPr>
          <p:cNvSpPr/>
          <p:nvPr/>
        </p:nvSpPr>
        <p:spPr>
          <a:xfrm>
            <a:off x="5706582" y="2479508"/>
            <a:ext cx="798200" cy="719787"/>
          </a:xfrm>
          <a:custGeom>
            <a:avLst/>
            <a:gdLst>
              <a:gd name="connsiteX0" fmla="*/ 521432 w 608344"/>
              <a:gd name="connsiteY0" fmla="*/ 370453 h 548582"/>
              <a:gd name="connsiteX1" fmla="*/ 465737 w 608344"/>
              <a:gd name="connsiteY1" fmla="*/ 425787 h 548582"/>
              <a:gd name="connsiteX2" fmla="*/ 442491 w 608344"/>
              <a:gd name="connsiteY2" fmla="*/ 402479 h 548582"/>
              <a:gd name="connsiteX3" fmla="*/ 418201 w 608344"/>
              <a:gd name="connsiteY3" fmla="*/ 426545 h 548582"/>
              <a:gd name="connsiteX4" fmla="*/ 441447 w 608344"/>
              <a:gd name="connsiteY4" fmla="*/ 449948 h 548582"/>
              <a:gd name="connsiteX5" fmla="*/ 465642 w 608344"/>
              <a:gd name="connsiteY5" fmla="*/ 474204 h 548582"/>
              <a:gd name="connsiteX6" fmla="*/ 489932 w 608344"/>
              <a:gd name="connsiteY6" fmla="*/ 450043 h 548582"/>
              <a:gd name="connsiteX7" fmla="*/ 545532 w 608344"/>
              <a:gd name="connsiteY7" fmla="*/ 394709 h 548582"/>
              <a:gd name="connsiteX8" fmla="*/ 481962 w 608344"/>
              <a:gd name="connsiteY8" fmla="*/ 296170 h 548582"/>
              <a:gd name="connsiteX9" fmla="*/ 608344 w 608344"/>
              <a:gd name="connsiteY9" fmla="*/ 422376 h 548582"/>
              <a:gd name="connsiteX10" fmla="*/ 481962 w 608344"/>
              <a:gd name="connsiteY10" fmla="*/ 548582 h 548582"/>
              <a:gd name="connsiteX11" fmla="*/ 355579 w 608344"/>
              <a:gd name="connsiteY11" fmla="*/ 422376 h 548582"/>
              <a:gd name="connsiteX12" fmla="*/ 481962 w 608344"/>
              <a:gd name="connsiteY12" fmla="*/ 296170 h 548582"/>
              <a:gd name="connsiteX13" fmla="*/ 255835 w 608344"/>
              <a:gd name="connsiteY13" fmla="*/ 446 h 548582"/>
              <a:gd name="connsiteX14" fmla="*/ 317801 w 608344"/>
              <a:gd name="connsiteY14" fmla="*/ 13616 h 548582"/>
              <a:gd name="connsiteX15" fmla="*/ 348072 w 608344"/>
              <a:gd name="connsiteY15" fmla="*/ 41661 h 548582"/>
              <a:gd name="connsiteX16" fmla="*/ 381190 w 608344"/>
              <a:gd name="connsiteY16" fmla="*/ 146831 h 548582"/>
              <a:gd name="connsiteX17" fmla="*/ 378913 w 608344"/>
              <a:gd name="connsiteY17" fmla="*/ 156211 h 548582"/>
              <a:gd name="connsiteX18" fmla="*/ 387833 w 608344"/>
              <a:gd name="connsiteY18" fmla="*/ 200458 h 548582"/>
              <a:gd name="connsiteX19" fmla="*/ 366387 w 608344"/>
              <a:gd name="connsiteY19" fmla="*/ 237694 h 548582"/>
              <a:gd name="connsiteX20" fmla="*/ 351393 w 608344"/>
              <a:gd name="connsiteY20" fmla="*/ 278720 h 548582"/>
              <a:gd name="connsiteX21" fmla="*/ 351393 w 608344"/>
              <a:gd name="connsiteY21" fmla="*/ 322873 h 548582"/>
              <a:gd name="connsiteX22" fmla="*/ 317611 w 608344"/>
              <a:gd name="connsiteY22" fmla="*/ 422358 h 548582"/>
              <a:gd name="connsiteX23" fmla="*/ 376635 w 608344"/>
              <a:gd name="connsiteY23" fmla="*/ 548088 h 548582"/>
              <a:gd name="connsiteX24" fmla="*/ 26855 w 608344"/>
              <a:gd name="connsiteY24" fmla="*/ 548088 h 548582"/>
              <a:gd name="connsiteX25" fmla="*/ 0 w 608344"/>
              <a:gd name="connsiteY25" fmla="*/ 521274 h 548582"/>
              <a:gd name="connsiteX26" fmla="*/ 0 w 608344"/>
              <a:gd name="connsiteY26" fmla="*/ 473806 h 548582"/>
              <a:gd name="connsiteX27" fmla="*/ 19453 w 608344"/>
              <a:gd name="connsiteY27" fmla="*/ 432969 h 548582"/>
              <a:gd name="connsiteX28" fmla="*/ 173751 w 608344"/>
              <a:gd name="connsiteY28" fmla="*/ 334242 h 548582"/>
              <a:gd name="connsiteX29" fmla="*/ 176408 w 608344"/>
              <a:gd name="connsiteY29" fmla="*/ 329884 h 548582"/>
              <a:gd name="connsiteX30" fmla="*/ 176408 w 608344"/>
              <a:gd name="connsiteY30" fmla="*/ 278720 h 548582"/>
              <a:gd name="connsiteX31" fmla="*/ 161320 w 608344"/>
              <a:gd name="connsiteY31" fmla="*/ 237694 h 548582"/>
              <a:gd name="connsiteX32" fmla="*/ 139969 w 608344"/>
              <a:gd name="connsiteY32" fmla="*/ 200458 h 548582"/>
              <a:gd name="connsiteX33" fmla="*/ 148320 w 608344"/>
              <a:gd name="connsiteY33" fmla="*/ 156211 h 548582"/>
              <a:gd name="connsiteX34" fmla="*/ 146042 w 608344"/>
              <a:gd name="connsiteY34" fmla="*/ 146736 h 548582"/>
              <a:gd name="connsiteX35" fmla="*/ 145758 w 608344"/>
              <a:gd name="connsiteY35" fmla="*/ 95099 h 548582"/>
              <a:gd name="connsiteX36" fmla="*/ 176029 w 608344"/>
              <a:gd name="connsiteY36" fmla="*/ 42135 h 548582"/>
              <a:gd name="connsiteX37" fmla="*/ 203928 w 608344"/>
              <a:gd name="connsiteY37" fmla="*/ 19017 h 548582"/>
              <a:gd name="connsiteX38" fmla="*/ 231162 w 608344"/>
              <a:gd name="connsiteY38" fmla="*/ 5089 h 548582"/>
              <a:gd name="connsiteX39" fmla="*/ 255835 w 608344"/>
              <a:gd name="connsiteY39" fmla="*/ 446 h 548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608344" h="548582">
                <a:moveTo>
                  <a:pt x="521432" y="370453"/>
                </a:moveTo>
                <a:lnTo>
                  <a:pt x="465737" y="425787"/>
                </a:lnTo>
                <a:lnTo>
                  <a:pt x="442491" y="402479"/>
                </a:lnTo>
                <a:lnTo>
                  <a:pt x="418201" y="426545"/>
                </a:lnTo>
                <a:lnTo>
                  <a:pt x="441447" y="449948"/>
                </a:lnTo>
                <a:lnTo>
                  <a:pt x="465642" y="474204"/>
                </a:lnTo>
                <a:lnTo>
                  <a:pt x="489932" y="450043"/>
                </a:lnTo>
                <a:lnTo>
                  <a:pt x="545532" y="394709"/>
                </a:lnTo>
                <a:close/>
                <a:moveTo>
                  <a:pt x="481962" y="296170"/>
                </a:moveTo>
                <a:cubicBezTo>
                  <a:pt x="551795" y="296170"/>
                  <a:pt x="608344" y="352641"/>
                  <a:pt x="608344" y="422376"/>
                </a:cubicBezTo>
                <a:cubicBezTo>
                  <a:pt x="608344" y="492111"/>
                  <a:pt x="551795" y="548582"/>
                  <a:pt x="481962" y="548582"/>
                </a:cubicBezTo>
                <a:cubicBezTo>
                  <a:pt x="412129" y="548582"/>
                  <a:pt x="355579" y="492111"/>
                  <a:pt x="355579" y="422376"/>
                </a:cubicBezTo>
                <a:cubicBezTo>
                  <a:pt x="355579" y="352641"/>
                  <a:pt x="412129" y="296170"/>
                  <a:pt x="481962" y="296170"/>
                </a:cubicBezTo>
                <a:close/>
                <a:moveTo>
                  <a:pt x="255835" y="446"/>
                </a:moveTo>
                <a:cubicBezTo>
                  <a:pt x="282785" y="-1828"/>
                  <a:pt x="303187" y="4899"/>
                  <a:pt x="317801" y="13616"/>
                </a:cubicBezTo>
                <a:cubicBezTo>
                  <a:pt x="339721" y="25744"/>
                  <a:pt x="348072" y="41661"/>
                  <a:pt x="348072" y="41661"/>
                </a:cubicBezTo>
                <a:cubicBezTo>
                  <a:pt x="348072" y="41661"/>
                  <a:pt x="398176" y="45167"/>
                  <a:pt x="381190" y="146831"/>
                </a:cubicBezTo>
                <a:cubicBezTo>
                  <a:pt x="380621" y="149863"/>
                  <a:pt x="379862" y="153085"/>
                  <a:pt x="378913" y="156211"/>
                </a:cubicBezTo>
                <a:cubicBezTo>
                  <a:pt x="388592" y="156211"/>
                  <a:pt x="398271" y="163507"/>
                  <a:pt x="387833" y="200458"/>
                </a:cubicBezTo>
                <a:cubicBezTo>
                  <a:pt x="379672" y="229262"/>
                  <a:pt x="372080" y="237221"/>
                  <a:pt x="366387" y="237694"/>
                </a:cubicBezTo>
                <a:cubicBezTo>
                  <a:pt x="364394" y="250675"/>
                  <a:pt x="359175" y="265076"/>
                  <a:pt x="351393" y="278720"/>
                </a:cubicBezTo>
                <a:lnTo>
                  <a:pt x="351393" y="322873"/>
                </a:lnTo>
                <a:cubicBezTo>
                  <a:pt x="330232" y="350539"/>
                  <a:pt x="317611" y="385027"/>
                  <a:pt x="317611" y="422358"/>
                </a:cubicBezTo>
                <a:cubicBezTo>
                  <a:pt x="317611" y="472764"/>
                  <a:pt x="340480" y="518053"/>
                  <a:pt x="376635" y="548088"/>
                </a:cubicBezTo>
                <a:lnTo>
                  <a:pt x="26855" y="548088"/>
                </a:lnTo>
                <a:cubicBezTo>
                  <a:pt x="12052" y="548088"/>
                  <a:pt x="0" y="536055"/>
                  <a:pt x="0" y="521274"/>
                </a:cubicBezTo>
                <a:lnTo>
                  <a:pt x="0" y="473806"/>
                </a:lnTo>
                <a:cubicBezTo>
                  <a:pt x="0" y="457983"/>
                  <a:pt x="7212" y="443013"/>
                  <a:pt x="19453" y="432969"/>
                </a:cubicBezTo>
                <a:cubicBezTo>
                  <a:pt x="86638" y="377921"/>
                  <a:pt x="159043" y="341443"/>
                  <a:pt x="173751" y="334242"/>
                </a:cubicBezTo>
                <a:cubicBezTo>
                  <a:pt x="175365" y="333484"/>
                  <a:pt x="176408" y="331779"/>
                  <a:pt x="176408" y="329884"/>
                </a:cubicBezTo>
                <a:lnTo>
                  <a:pt x="176408" y="278720"/>
                </a:lnTo>
                <a:cubicBezTo>
                  <a:pt x="168437" y="265076"/>
                  <a:pt x="163313" y="250675"/>
                  <a:pt x="161320" y="237694"/>
                </a:cubicBezTo>
                <a:cubicBezTo>
                  <a:pt x="155627" y="237221"/>
                  <a:pt x="148035" y="229072"/>
                  <a:pt x="139969" y="200458"/>
                </a:cubicBezTo>
                <a:cubicBezTo>
                  <a:pt x="129531" y="164170"/>
                  <a:pt x="138925" y="156496"/>
                  <a:pt x="148320" y="156211"/>
                </a:cubicBezTo>
                <a:cubicBezTo>
                  <a:pt x="147371" y="153085"/>
                  <a:pt x="146612" y="149863"/>
                  <a:pt x="146042" y="146736"/>
                </a:cubicBezTo>
                <a:cubicBezTo>
                  <a:pt x="142436" y="128450"/>
                  <a:pt x="141487" y="111396"/>
                  <a:pt x="145758" y="95099"/>
                </a:cubicBezTo>
                <a:cubicBezTo>
                  <a:pt x="150787" y="73212"/>
                  <a:pt x="162744" y="55684"/>
                  <a:pt x="176029" y="42135"/>
                </a:cubicBezTo>
                <a:cubicBezTo>
                  <a:pt x="184379" y="33134"/>
                  <a:pt x="193869" y="25459"/>
                  <a:pt x="203928" y="19017"/>
                </a:cubicBezTo>
                <a:cubicBezTo>
                  <a:pt x="212183" y="13332"/>
                  <a:pt x="221293" y="8405"/>
                  <a:pt x="231162" y="5089"/>
                </a:cubicBezTo>
                <a:cubicBezTo>
                  <a:pt x="238849" y="2625"/>
                  <a:pt x="247105" y="825"/>
                  <a:pt x="255835" y="446"/>
                </a:cubicBezTo>
                <a:close/>
              </a:path>
            </a:pathLst>
          </a:custGeom>
          <a:gradFill>
            <a:gsLst>
              <a:gs pos="0">
                <a:srgbClr val="FF9409"/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30" name="椭圆 19">
            <a:extLst>
              <a:ext uri="{FF2B5EF4-FFF2-40B4-BE49-F238E27FC236}">
                <a16:creationId xmlns:a16="http://schemas.microsoft.com/office/drawing/2014/main" id="{4654BABE-AB06-4AF5-82CE-232405E83B7B}"/>
              </a:ext>
            </a:extLst>
          </p:cNvPr>
          <p:cNvSpPr/>
          <p:nvPr/>
        </p:nvSpPr>
        <p:spPr>
          <a:xfrm>
            <a:off x="9100815" y="2444709"/>
            <a:ext cx="798200" cy="789384"/>
          </a:xfrm>
          <a:custGeom>
            <a:avLst/>
            <a:gdLst>
              <a:gd name="connsiteX0" fmla="*/ 466437 w 600511"/>
              <a:gd name="connsiteY0" fmla="*/ 421770 h 593879"/>
              <a:gd name="connsiteX1" fmla="*/ 504684 w 600511"/>
              <a:gd name="connsiteY1" fmla="*/ 459981 h 593879"/>
              <a:gd name="connsiteX2" fmla="*/ 466437 w 600511"/>
              <a:gd name="connsiteY2" fmla="*/ 498192 h 593879"/>
              <a:gd name="connsiteX3" fmla="*/ 428190 w 600511"/>
              <a:gd name="connsiteY3" fmla="*/ 459981 h 593879"/>
              <a:gd name="connsiteX4" fmla="*/ 466437 w 600511"/>
              <a:gd name="connsiteY4" fmla="*/ 421770 h 593879"/>
              <a:gd name="connsiteX5" fmla="*/ 453390 w 600511"/>
              <a:gd name="connsiteY5" fmla="*/ 375066 h 593879"/>
              <a:gd name="connsiteX6" fmla="*/ 421127 w 600511"/>
              <a:gd name="connsiteY6" fmla="*/ 386990 h 593879"/>
              <a:gd name="connsiteX7" fmla="*/ 418868 w 600511"/>
              <a:gd name="connsiteY7" fmla="*/ 392146 h 593879"/>
              <a:gd name="connsiteX8" fmla="*/ 424031 w 600511"/>
              <a:gd name="connsiteY8" fmla="*/ 406325 h 593879"/>
              <a:gd name="connsiteX9" fmla="*/ 423385 w 600511"/>
              <a:gd name="connsiteY9" fmla="*/ 411481 h 593879"/>
              <a:gd name="connsiteX10" fmla="*/ 416287 w 600511"/>
              <a:gd name="connsiteY10" fmla="*/ 413737 h 593879"/>
              <a:gd name="connsiteX11" fmla="*/ 402414 w 600511"/>
              <a:gd name="connsiteY11" fmla="*/ 407292 h 593879"/>
              <a:gd name="connsiteX12" fmla="*/ 397252 w 600511"/>
              <a:gd name="connsiteY12" fmla="*/ 409226 h 593879"/>
              <a:gd name="connsiteX13" fmla="*/ 383056 w 600511"/>
              <a:gd name="connsiteY13" fmla="*/ 440485 h 593879"/>
              <a:gd name="connsiteX14" fmla="*/ 384669 w 600511"/>
              <a:gd name="connsiteY14" fmla="*/ 445318 h 593879"/>
              <a:gd name="connsiteX15" fmla="*/ 398542 w 600511"/>
              <a:gd name="connsiteY15" fmla="*/ 451764 h 593879"/>
              <a:gd name="connsiteX16" fmla="*/ 401769 w 600511"/>
              <a:gd name="connsiteY16" fmla="*/ 455953 h 593879"/>
              <a:gd name="connsiteX17" fmla="*/ 398220 w 600511"/>
              <a:gd name="connsiteY17" fmla="*/ 462720 h 593879"/>
              <a:gd name="connsiteX18" fmla="*/ 384024 w 600511"/>
              <a:gd name="connsiteY18" fmla="*/ 467876 h 593879"/>
              <a:gd name="connsiteX19" fmla="*/ 381766 w 600511"/>
              <a:gd name="connsiteY19" fmla="*/ 472710 h 593879"/>
              <a:gd name="connsiteX20" fmla="*/ 393380 w 600511"/>
              <a:gd name="connsiteY20" fmla="*/ 504936 h 593879"/>
              <a:gd name="connsiteX21" fmla="*/ 398542 w 600511"/>
              <a:gd name="connsiteY21" fmla="*/ 507192 h 593879"/>
              <a:gd name="connsiteX22" fmla="*/ 412738 w 600511"/>
              <a:gd name="connsiteY22" fmla="*/ 502036 h 593879"/>
              <a:gd name="connsiteX23" fmla="*/ 417900 w 600511"/>
              <a:gd name="connsiteY23" fmla="*/ 502680 h 593879"/>
              <a:gd name="connsiteX24" fmla="*/ 420159 w 600511"/>
              <a:gd name="connsiteY24" fmla="*/ 510092 h 593879"/>
              <a:gd name="connsiteX25" fmla="*/ 413706 w 600511"/>
              <a:gd name="connsiteY25" fmla="*/ 523949 h 593879"/>
              <a:gd name="connsiteX26" fmla="*/ 415642 w 600511"/>
              <a:gd name="connsiteY26" fmla="*/ 528783 h 593879"/>
              <a:gd name="connsiteX27" fmla="*/ 446937 w 600511"/>
              <a:gd name="connsiteY27" fmla="*/ 543285 h 593879"/>
              <a:gd name="connsiteX28" fmla="*/ 451777 w 600511"/>
              <a:gd name="connsiteY28" fmla="*/ 541351 h 593879"/>
              <a:gd name="connsiteX29" fmla="*/ 458230 w 600511"/>
              <a:gd name="connsiteY29" fmla="*/ 527494 h 593879"/>
              <a:gd name="connsiteX30" fmla="*/ 462424 w 600511"/>
              <a:gd name="connsiteY30" fmla="*/ 524272 h 593879"/>
              <a:gd name="connsiteX31" fmla="*/ 469199 w 600511"/>
              <a:gd name="connsiteY31" fmla="*/ 528139 h 593879"/>
              <a:gd name="connsiteX32" fmla="*/ 474361 w 600511"/>
              <a:gd name="connsiteY32" fmla="*/ 542318 h 593879"/>
              <a:gd name="connsiteX33" fmla="*/ 479201 w 600511"/>
              <a:gd name="connsiteY33" fmla="*/ 544574 h 593879"/>
              <a:gd name="connsiteX34" fmla="*/ 511464 w 600511"/>
              <a:gd name="connsiteY34" fmla="*/ 532650 h 593879"/>
              <a:gd name="connsiteX35" fmla="*/ 513723 w 600511"/>
              <a:gd name="connsiteY35" fmla="*/ 527816 h 593879"/>
              <a:gd name="connsiteX36" fmla="*/ 508560 w 600511"/>
              <a:gd name="connsiteY36" fmla="*/ 513315 h 593879"/>
              <a:gd name="connsiteX37" fmla="*/ 509206 w 600511"/>
              <a:gd name="connsiteY37" fmla="*/ 508159 h 593879"/>
              <a:gd name="connsiteX38" fmla="*/ 516626 w 600511"/>
              <a:gd name="connsiteY38" fmla="*/ 506225 h 593879"/>
              <a:gd name="connsiteX39" fmla="*/ 530500 w 600511"/>
              <a:gd name="connsiteY39" fmla="*/ 512348 h 593879"/>
              <a:gd name="connsiteX40" fmla="*/ 535339 w 600511"/>
              <a:gd name="connsiteY40" fmla="*/ 510737 h 593879"/>
              <a:gd name="connsiteX41" fmla="*/ 549858 w 600511"/>
              <a:gd name="connsiteY41" fmla="*/ 479478 h 593879"/>
              <a:gd name="connsiteX42" fmla="*/ 547922 w 600511"/>
              <a:gd name="connsiteY42" fmla="*/ 474322 h 593879"/>
              <a:gd name="connsiteX43" fmla="*/ 534049 w 600511"/>
              <a:gd name="connsiteY43" fmla="*/ 467876 h 593879"/>
              <a:gd name="connsiteX44" fmla="*/ 531145 w 600511"/>
              <a:gd name="connsiteY44" fmla="*/ 461109 h 593879"/>
              <a:gd name="connsiteX45" fmla="*/ 534694 w 600511"/>
              <a:gd name="connsiteY45" fmla="*/ 457242 h 593879"/>
              <a:gd name="connsiteX46" fmla="*/ 548890 w 600511"/>
              <a:gd name="connsiteY46" fmla="*/ 451764 h 593879"/>
              <a:gd name="connsiteX47" fmla="*/ 551148 w 600511"/>
              <a:gd name="connsiteY47" fmla="*/ 446930 h 593879"/>
              <a:gd name="connsiteX48" fmla="*/ 539211 w 600511"/>
              <a:gd name="connsiteY48" fmla="*/ 414704 h 593879"/>
              <a:gd name="connsiteX49" fmla="*/ 534371 w 600511"/>
              <a:gd name="connsiteY49" fmla="*/ 412448 h 593879"/>
              <a:gd name="connsiteX50" fmla="*/ 520175 w 600511"/>
              <a:gd name="connsiteY50" fmla="*/ 417604 h 593879"/>
              <a:gd name="connsiteX51" fmla="*/ 514691 w 600511"/>
              <a:gd name="connsiteY51" fmla="*/ 416960 h 593879"/>
              <a:gd name="connsiteX52" fmla="*/ 512755 w 600511"/>
              <a:gd name="connsiteY52" fmla="*/ 409548 h 593879"/>
              <a:gd name="connsiteX53" fmla="*/ 518885 w 600511"/>
              <a:gd name="connsiteY53" fmla="*/ 396013 h 593879"/>
              <a:gd name="connsiteX54" fmla="*/ 516949 w 600511"/>
              <a:gd name="connsiteY54" fmla="*/ 390857 h 593879"/>
              <a:gd name="connsiteX55" fmla="*/ 485976 w 600511"/>
              <a:gd name="connsiteY55" fmla="*/ 376355 h 593879"/>
              <a:gd name="connsiteX56" fmla="*/ 480814 w 600511"/>
              <a:gd name="connsiteY56" fmla="*/ 378289 h 593879"/>
              <a:gd name="connsiteX57" fmla="*/ 474361 w 600511"/>
              <a:gd name="connsiteY57" fmla="*/ 392146 h 593879"/>
              <a:gd name="connsiteX58" fmla="*/ 470167 w 600511"/>
              <a:gd name="connsiteY58" fmla="*/ 395368 h 593879"/>
              <a:gd name="connsiteX59" fmla="*/ 463714 w 600511"/>
              <a:gd name="connsiteY59" fmla="*/ 391824 h 593879"/>
              <a:gd name="connsiteX60" fmla="*/ 458230 w 600511"/>
              <a:gd name="connsiteY60" fmla="*/ 377322 h 593879"/>
              <a:gd name="connsiteX61" fmla="*/ 453390 w 600511"/>
              <a:gd name="connsiteY61" fmla="*/ 375066 h 593879"/>
              <a:gd name="connsiteX62" fmla="*/ 0 w 600511"/>
              <a:gd name="connsiteY62" fmla="*/ 372515 h 593879"/>
              <a:gd name="connsiteX63" fmla="*/ 233292 w 600511"/>
              <a:gd name="connsiteY63" fmla="*/ 465626 h 593879"/>
              <a:gd name="connsiteX64" fmla="*/ 305248 w 600511"/>
              <a:gd name="connsiteY64" fmla="*/ 461116 h 593879"/>
              <a:gd name="connsiteX65" fmla="*/ 332998 w 600511"/>
              <a:gd name="connsiteY65" fmla="*/ 549716 h 593879"/>
              <a:gd name="connsiteX66" fmla="*/ 233292 w 600511"/>
              <a:gd name="connsiteY66" fmla="*/ 558737 h 593879"/>
              <a:gd name="connsiteX67" fmla="*/ 0 w 600511"/>
              <a:gd name="connsiteY67" fmla="*/ 465626 h 593879"/>
              <a:gd name="connsiteX68" fmla="*/ 466295 w 600511"/>
              <a:gd name="connsiteY68" fmla="*/ 326083 h 593879"/>
              <a:gd name="connsiteX69" fmla="*/ 600511 w 600511"/>
              <a:gd name="connsiteY69" fmla="*/ 459820 h 593879"/>
              <a:gd name="connsiteX70" fmla="*/ 466295 w 600511"/>
              <a:gd name="connsiteY70" fmla="*/ 593879 h 593879"/>
              <a:gd name="connsiteX71" fmla="*/ 332080 w 600511"/>
              <a:gd name="connsiteY71" fmla="*/ 459820 h 593879"/>
              <a:gd name="connsiteX72" fmla="*/ 466295 w 600511"/>
              <a:gd name="connsiteY72" fmla="*/ 326083 h 593879"/>
              <a:gd name="connsiteX73" fmla="*/ 0 w 600511"/>
              <a:gd name="connsiteY73" fmla="*/ 232654 h 593879"/>
              <a:gd name="connsiteX74" fmla="*/ 233309 w 600511"/>
              <a:gd name="connsiteY74" fmla="*/ 326103 h 593879"/>
              <a:gd name="connsiteX75" fmla="*/ 466296 w 600511"/>
              <a:gd name="connsiteY75" fmla="*/ 232654 h 593879"/>
              <a:gd name="connsiteX76" fmla="*/ 466296 w 600511"/>
              <a:gd name="connsiteY76" fmla="*/ 299035 h 593879"/>
              <a:gd name="connsiteX77" fmla="*/ 312370 w 600511"/>
              <a:gd name="connsiteY77" fmla="*/ 413429 h 593879"/>
              <a:gd name="connsiteX78" fmla="*/ 233309 w 600511"/>
              <a:gd name="connsiteY78" fmla="*/ 419229 h 593879"/>
              <a:gd name="connsiteX79" fmla="*/ 0 w 600511"/>
              <a:gd name="connsiteY79" fmla="*/ 326103 h 593879"/>
              <a:gd name="connsiteX80" fmla="*/ 233309 w 600511"/>
              <a:gd name="connsiteY80" fmla="*/ 23200 h 593879"/>
              <a:gd name="connsiteX81" fmla="*/ 23234 w 600511"/>
              <a:gd name="connsiteY81" fmla="*/ 93123 h 593879"/>
              <a:gd name="connsiteX82" fmla="*/ 233309 w 600511"/>
              <a:gd name="connsiteY82" fmla="*/ 163046 h 593879"/>
              <a:gd name="connsiteX83" fmla="*/ 443062 w 600511"/>
              <a:gd name="connsiteY83" fmla="*/ 93123 h 593879"/>
              <a:gd name="connsiteX84" fmla="*/ 233309 w 600511"/>
              <a:gd name="connsiteY84" fmla="*/ 23200 h 593879"/>
              <a:gd name="connsiteX85" fmla="*/ 233309 w 600511"/>
              <a:gd name="connsiteY85" fmla="*/ 0 h 593879"/>
              <a:gd name="connsiteX86" fmla="*/ 466296 w 600511"/>
              <a:gd name="connsiteY86" fmla="*/ 93123 h 593879"/>
              <a:gd name="connsiteX87" fmla="*/ 466296 w 600511"/>
              <a:gd name="connsiteY87" fmla="*/ 186246 h 593879"/>
              <a:gd name="connsiteX88" fmla="*/ 233309 w 600511"/>
              <a:gd name="connsiteY88" fmla="*/ 279369 h 593879"/>
              <a:gd name="connsiteX89" fmla="*/ 0 w 600511"/>
              <a:gd name="connsiteY89" fmla="*/ 186246 h 593879"/>
              <a:gd name="connsiteX90" fmla="*/ 0 w 600511"/>
              <a:gd name="connsiteY90" fmla="*/ 93123 h 593879"/>
              <a:gd name="connsiteX91" fmla="*/ 233309 w 600511"/>
              <a:gd name="connsiteY91" fmla="*/ 0 h 5938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600511" h="593879">
                <a:moveTo>
                  <a:pt x="466437" y="421770"/>
                </a:moveTo>
                <a:cubicBezTo>
                  <a:pt x="487560" y="421770"/>
                  <a:pt x="504684" y="438878"/>
                  <a:pt x="504684" y="459981"/>
                </a:cubicBezTo>
                <a:cubicBezTo>
                  <a:pt x="504684" y="481084"/>
                  <a:pt x="487560" y="498192"/>
                  <a:pt x="466437" y="498192"/>
                </a:cubicBezTo>
                <a:cubicBezTo>
                  <a:pt x="445314" y="498192"/>
                  <a:pt x="428190" y="481084"/>
                  <a:pt x="428190" y="459981"/>
                </a:cubicBezTo>
                <a:cubicBezTo>
                  <a:pt x="428190" y="438878"/>
                  <a:pt x="445314" y="421770"/>
                  <a:pt x="466437" y="421770"/>
                </a:cubicBezTo>
                <a:close/>
                <a:moveTo>
                  <a:pt x="453390" y="375066"/>
                </a:moveTo>
                <a:lnTo>
                  <a:pt x="421127" y="386990"/>
                </a:lnTo>
                <a:cubicBezTo>
                  <a:pt x="419191" y="387957"/>
                  <a:pt x="418223" y="389890"/>
                  <a:pt x="418868" y="392146"/>
                </a:cubicBezTo>
                <a:lnTo>
                  <a:pt x="424031" y="406325"/>
                </a:lnTo>
                <a:cubicBezTo>
                  <a:pt x="424998" y="408259"/>
                  <a:pt x="424676" y="410515"/>
                  <a:pt x="423385" y="411481"/>
                </a:cubicBezTo>
                <a:cubicBezTo>
                  <a:pt x="422417" y="412448"/>
                  <a:pt x="418223" y="414382"/>
                  <a:pt x="416287" y="413737"/>
                </a:cubicBezTo>
                <a:lnTo>
                  <a:pt x="402414" y="407292"/>
                </a:lnTo>
                <a:cubicBezTo>
                  <a:pt x="400478" y="406325"/>
                  <a:pt x="398220" y="407292"/>
                  <a:pt x="397252" y="409226"/>
                </a:cubicBezTo>
                <a:lnTo>
                  <a:pt x="383056" y="440485"/>
                </a:lnTo>
                <a:cubicBezTo>
                  <a:pt x="382088" y="442096"/>
                  <a:pt x="383056" y="444674"/>
                  <a:pt x="384669" y="445318"/>
                </a:cubicBezTo>
                <a:lnTo>
                  <a:pt x="398542" y="451764"/>
                </a:lnTo>
                <a:cubicBezTo>
                  <a:pt x="400478" y="452730"/>
                  <a:pt x="402091" y="454664"/>
                  <a:pt x="401769" y="455953"/>
                </a:cubicBezTo>
                <a:cubicBezTo>
                  <a:pt x="401769" y="457564"/>
                  <a:pt x="400156" y="462076"/>
                  <a:pt x="398220" y="462720"/>
                </a:cubicBezTo>
                <a:lnTo>
                  <a:pt x="384024" y="467876"/>
                </a:lnTo>
                <a:cubicBezTo>
                  <a:pt x="382088" y="468521"/>
                  <a:pt x="381120" y="470777"/>
                  <a:pt x="381766" y="472710"/>
                </a:cubicBezTo>
                <a:lnTo>
                  <a:pt x="393380" y="504936"/>
                </a:lnTo>
                <a:cubicBezTo>
                  <a:pt x="394348" y="506870"/>
                  <a:pt x="396607" y="507836"/>
                  <a:pt x="398542" y="507192"/>
                </a:cubicBezTo>
                <a:lnTo>
                  <a:pt x="412738" y="502036"/>
                </a:lnTo>
                <a:cubicBezTo>
                  <a:pt x="414674" y="501391"/>
                  <a:pt x="417255" y="501713"/>
                  <a:pt x="417900" y="502680"/>
                </a:cubicBezTo>
                <a:cubicBezTo>
                  <a:pt x="418868" y="503969"/>
                  <a:pt x="421127" y="508159"/>
                  <a:pt x="420159" y="510092"/>
                </a:cubicBezTo>
                <a:lnTo>
                  <a:pt x="413706" y="523949"/>
                </a:lnTo>
                <a:cubicBezTo>
                  <a:pt x="412738" y="525561"/>
                  <a:pt x="413706" y="527816"/>
                  <a:pt x="415642" y="528783"/>
                </a:cubicBezTo>
                <a:lnTo>
                  <a:pt x="446937" y="543285"/>
                </a:lnTo>
                <a:cubicBezTo>
                  <a:pt x="448873" y="544251"/>
                  <a:pt x="451132" y="543285"/>
                  <a:pt x="451777" y="541351"/>
                </a:cubicBezTo>
                <a:lnTo>
                  <a:pt x="458230" y="527494"/>
                </a:lnTo>
                <a:cubicBezTo>
                  <a:pt x="459198" y="525561"/>
                  <a:pt x="461133" y="524272"/>
                  <a:pt x="462424" y="524272"/>
                </a:cubicBezTo>
                <a:cubicBezTo>
                  <a:pt x="464037" y="524272"/>
                  <a:pt x="468554" y="525883"/>
                  <a:pt x="469199" y="528139"/>
                </a:cubicBezTo>
                <a:lnTo>
                  <a:pt x="474361" y="542318"/>
                </a:lnTo>
                <a:cubicBezTo>
                  <a:pt x="475007" y="544251"/>
                  <a:pt x="477265" y="545218"/>
                  <a:pt x="479201" y="544574"/>
                </a:cubicBezTo>
                <a:lnTo>
                  <a:pt x="511464" y="532650"/>
                </a:lnTo>
                <a:cubicBezTo>
                  <a:pt x="513400" y="532006"/>
                  <a:pt x="514368" y="529750"/>
                  <a:pt x="513723" y="527816"/>
                </a:cubicBezTo>
                <a:lnTo>
                  <a:pt x="508560" y="513315"/>
                </a:lnTo>
                <a:cubicBezTo>
                  <a:pt x="507915" y="511381"/>
                  <a:pt x="508238" y="509125"/>
                  <a:pt x="509206" y="508159"/>
                </a:cubicBezTo>
                <a:cubicBezTo>
                  <a:pt x="510496" y="507192"/>
                  <a:pt x="514691" y="505258"/>
                  <a:pt x="516626" y="506225"/>
                </a:cubicBezTo>
                <a:lnTo>
                  <a:pt x="530500" y="512348"/>
                </a:lnTo>
                <a:cubicBezTo>
                  <a:pt x="532435" y="513315"/>
                  <a:pt x="534694" y="512348"/>
                  <a:pt x="535339" y="510737"/>
                </a:cubicBezTo>
                <a:lnTo>
                  <a:pt x="549858" y="479478"/>
                </a:lnTo>
                <a:cubicBezTo>
                  <a:pt x="550825" y="477544"/>
                  <a:pt x="549858" y="475288"/>
                  <a:pt x="547922" y="474322"/>
                </a:cubicBezTo>
                <a:lnTo>
                  <a:pt x="534049" y="467876"/>
                </a:lnTo>
                <a:cubicBezTo>
                  <a:pt x="532113" y="467232"/>
                  <a:pt x="531145" y="462398"/>
                  <a:pt x="531145" y="461109"/>
                </a:cubicBezTo>
                <a:cubicBezTo>
                  <a:pt x="531145" y="459498"/>
                  <a:pt x="532435" y="457886"/>
                  <a:pt x="534694" y="457242"/>
                </a:cubicBezTo>
                <a:lnTo>
                  <a:pt x="548890" y="451764"/>
                </a:lnTo>
                <a:cubicBezTo>
                  <a:pt x="550825" y="451119"/>
                  <a:pt x="551793" y="448863"/>
                  <a:pt x="551148" y="446930"/>
                </a:cubicBezTo>
                <a:lnTo>
                  <a:pt x="539211" y="414704"/>
                </a:lnTo>
                <a:cubicBezTo>
                  <a:pt x="538565" y="412770"/>
                  <a:pt x="536307" y="411804"/>
                  <a:pt x="534371" y="412448"/>
                </a:cubicBezTo>
                <a:lnTo>
                  <a:pt x="520175" y="417604"/>
                </a:lnTo>
                <a:cubicBezTo>
                  <a:pt x="517917" y="418571"/>
                  <a:pt x="515658" y="418249"/>
                  <a:pt x="514691" y="416960"/>
                </a:cubicBezTo>
                <a:cubicBezTo>
                  <a:pt x="513723" y="415993"/>
                  <a:pt x="511787" y="411481"/>
                  <a:pt x="512755" y="409548"/>
                </a:cubicBezTo>
                <a:lnTo>
                  <a:pt x="518885" y="396013"/>
                </a:lnTo>
                <a:cubicBezTo>
                  <a:pt x="519853" y="394079"/>
                  <a:pt x="518885" y="391824"/>
                  <a:pt x="516949" y="390857"/>
                </a:cubicBezTo>
                <a:lnTo>
                  <a:pt x="485976" y="376355"/>
                </a:lnTo>
                <a:cubicBezTo>
                  <a:pt x="484040" y="375711"/>
                  <a:pt x="481782" y="376355"/>
                  <a:pt x="480814" y="378289"/>
                </a:cubicBezTo>
                <a:lnTo>
                  <a:pt x="474361" y="392146"/>
                </a:lnTo>
                <a:cubicBezTo>
                  <a:pt x="473716" y="394079"/>
                  <a:pt x="471780" y="395691"/>
                  <a:pt x="470167" y="395368"/>
                </a:cubicBezTo>
                <a:cubicBezTo>
                  <a:pt x="468877" y="395368"/>
                  <a:pt x="464360" y="393757"/>
                  <a:pt x="463714" y="391824"/>
                </a:cubicBezTo>
                <a:lnTo>
                  <a:pt x="458230" y="377322"/>
                </a:lnTo>
                <a:cubicBezTo>
                  <a:pt x="457584" y="375389"/>
                  <a:pt x="455326" y="374422"/>
                  <a:pt x="453390" y="375066"/>
                </a:cubicBezTo>
                <a:close/>
                <a:moveTo>
                  <a:pt x="0" y="372515"/>
                </a:moveTo>
                <a:cubicBezTo>
                  <a:pt x="0" y="424064"/>
                  <a:pt x="104223" y="465626"/>
                  <a:pt x="233292" y="465626"/>
                </a:cubicBezTo>
                <a:cubicBezTo>
                  <a:pt x="258461" y="465626"/>
                  <a:pt x="282661" y="464015"/>
                  <a:pt x="305248" y="461116"/>
                </a:cubicBezTo>
                <a:cubicBezTo>
                  <a:pt x="305571" y="493978"/>
                  <a:pt x="315574" y="524264"/>
                  <a:pt x="332998" y="549716"/>
                </a:cubicBezTo>
                <a:cubicBezTo>
                  <a:pt x="302667" y="555515"/>
                  <a:pt x="268786" y="558737"/>
                  <a:pt x="233292" y="558737"/>
                </a:cubicBezTo>
                <a:cubicBezTo>
                  <a:pt x="104546" y="558737"/>
                  <a:pt x="0" y="517175"/>
                  <a:pt x="0" y="465626"/>
                </a:cubicBezTo>
                <a:close/>
                <a:moveTo>
                  <a:pt x="466295" y="326083"/>
                </a:moveTo>
                <a:cubicBezTo>
                  <a:pt x="540501" y="326083"/>
                  <a:pt x="600511" y="386023"/>
                  <a:pt x="600511" y="459820"/>
                </a:cubicBezTo>
                <a:cubicBezTo>
                  <a:pt x="600511" y="533939"/>
                  <a:pt x="540501" y="593879"/>
                  <a:pt x="466295" y="593879"/>
                </a:cubicBezTo>
                <a:cubicBezTo>
                  <a:pt x="392412" y="593879"/>
                  <a:pt x="332080" y="533939"/>
                  <a:pt x="332080" y="459820"/>
                </a:cubicBezTo>
                <a:cubicBezTo>
                  <a:pt x="332080" y="386023"/>
                  <a:pt x="392412" y="326083"/>
                  <a:pt x="466295" y="326083"/>
                </a:cubicBezTo>
                <a:close/>
                <a:moveTo>
                  <a:pt x="0" y="232654"/>
                </a:moveTo>
                <a:cubicBezTo>
                  <a:pt x="0" y="284212"/>
                  <a:pt x="104554" y="326103"/>
                  <a:pt x="233309" y="326103"/>
                </a:cubicBezTo>
                <a:cubicBezTo>
                  <a:pt x="362065" y="326103"/>
                  <a:pt x="466296" y="284212"/>
                  <a:pt x="466296" y="232654"/>
                </a:cubicBezTo>
                <a:lnTo>
                  <a:pt x="466296" y="299035"/>
                </a:lnTo>
                <a:cubicBezTo>
                  <a:pt x="393689" y="299035"/>
                  <a:pt x="332377" y="347370"/>
                  <a:pt x="312370" y="413429"/>
                </a:cubicBezTo>
                <a:cubicBezTo>
                  <a:pt x="287522" y="416973"/>
                  <a:pt x="261061" y="419229"/>
                  <a:pt x="233309" y="419229"/>
                </a:cubicBezTo>
                <a:cubicBezTo>
                  <a:pt x="104231" y="419229"/>
                  <a:pt x="0" y="377338"/>
                  <a:pt x="0" y="326103"/>
                </a:cubicBezTo>
                <a:close/>
                <a:moveTo>
                  <a:pt x="233309" y="23200"/>
                </a:moveTo>
                <a:cubicBezTo>
                  <a:pt x="105199" y="23200"/>
                  <a:pt x="23234" y="64445"/>
                  <a:pt x="23234" y="93123"/>
                </a:cubicBezTo>
                <a:cubicBezTo>
                  <a:pt x="23234" y="121479"/>
                  <a:pt x="105199" y="163046"/>
                  <a:pt x="233309" y="163046"/>
                </a:cubicBezTo>
                <a:cubicBezTo>
                  <a:pt x="361420" y="163046"/>
                  <a:pt x="443062" y="121479"/>
                  <a:pt x="443062" y="93123"/>
                </a:cubicBezTo>
                <a:cubicBezTo>
                  <a:pt x="443062" y="64445"/>
                  <a:pt x="361420" y="23200"/>
                  <a:pt x="233309" y="23200"/>
                </a:cubicBezTo>
                <a:close/>
                <a:moveTo>
                  <a:pt x="233309" y="0"/>
                </a:moveTo>
                <a:cubicBezTo>
                  <a:pt x="362065" y="0"/>
                  <a:pt x="466296" y="41567"/>
                  <a:pt x="466296" y="93123"/>
                </a:cubicBezTo>
                <a:lnTo>
                  <a:pt x="466296" y="186246"/>
                </a:lnTo>
                <a:cubicBezTo>
                  <a:pt x="466296" y="237802"/>
                  <a:pt x="362065" y="279369"/>
                  <a:pt x="233309" y="279369"/>
                </a:cubicBezTo>
                <a:cubicBezTo>
                  <a:pt x="104231" y="279369"/>
                  <a:pt x="0" y="237802"/>
                  <a:pt x="0" y="186246"/>
                </a:cubicBezTo>
                <a:lnTo>
                  <a:pt x="0" y="93123"/>
                </a:lnTo>
                <a:cubicBezTo>
                  <a:pt x="0" y="41567"/>
                  <a:pt x="104554" y="0"/>
                  <a:pt x="233309" y="0"/>
                </a:cubicBezTo>
                <a:close/>
              </a:path>
            </a:pathLst>
          </a:custGeom>
          <a:gradFill>
            <a:gsLst>
              <a:gs pos="0">
                <a:srgbClr val="FF9409"/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542F47EE-DCFF-4A60-934B-D8004762489A}"/>
              </a:ext>
            </a:extLst>
          </p:cNvPr>
          <p:cNvSpPr/>
          <p:nvPr/>
        </p:nvSpPr>
        <p:spPr bwMode="auto">
          <a:xfrm>
            <a:off x="1436680" y="4499054"/>
            <a:ext cx="2549540" cy="6729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This template is exclusively designed by 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Fei er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 creative, and copyrights belong to 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Bao tu internet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5B5F2A6-F782-49AD-9932-9F977ECC6310}"/>
              </a:ext>
            </a:extLst>
          </p:cNvPr>
          <p:cNvSpPr/>
          <p:nvPr/>
        </p:nvSpPr>
        <p:spPr bwMode="auto">
          <a:xfrm>
            <a:off x="4821230" y="4499054"/>
            <a:ext cx="2549540" cy="6729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This template is exclusively designed by 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Fei er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 creative, and copyrights belong to 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Bao tu internet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BD5821D8-CCA3-47B4-BB74-8A4D3D3A5108}"/>
              </a:ext>
            </a:extLst>
          </p:cNvPr>
          <p:cNvSpPr/>
          <p:nvPr/>
        </p:nvSpPr>
        <p:spPr bwMode="auto">
          <a:xfrm>
            <a:off x="8225144" y="4499054"/>
            <a:ext cx="2549540" cy="67294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This template is exclusively designed by 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Fei er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 creative, and copyrights belong to 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Bao tu internet</a:t>
            </a:r>
            <a:endParaRPr lang="en-US" altLang="zh-CN" sz="10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8AF24E6D-3BC8-4370-87FB-B6C00671ADA9}"/>
              </a:ext>
            </a:extLst>
          </p:cNvPr>
          <p:cNvGrpSpPr/>
          <p:nvPr/>
        </p:nvGrpSpPr>
        <p:grpSpPr>
          <a:xfrm>
            <a:off x="1144548" y="420038"/>
            <a:ext cx="3668751" cy="778532"/>
            <a:chOff x="898033" y="2084026"/>
            <a:chExt cx="3668751" cy="778532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ED881CB5-DD7B-4F40-AA74-DAB46D51DCC8}"/>
                </a:ext>
              </a:extLst>
            </p:cNvPr>
            <p:cNvSpPr/>
            <p:nvPr/>
          </p:nvSpPr>
          <p:spPr bwMode="auto">
            <a:xfrm>
              <a:off x="898033" y="2524004"/>
              <a:ext cx="3668751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er</a:t>
              </a: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tu</a:t>
              </a: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internet</a:t>
              </a:r>
              <a:endParaRPr lang="zh-CN" altLang="en-US" sz="8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2424F86-0E2C-4A41-9716-12FD04F1D77C}"/>
                </a:ext>
              </a:extLst>
            </p:cNvPr>
            <p:cNvSpPr/>
            <p:nvPr/>
          </p:nvSpPr>
          <p:spPr bwMode="auto">
            <a:xfrm>
              <a:off x="898034" y="2084026"/>
              <a:ext cx="2875228" cy="52322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defRPr/>
              </a:pPr>
              <a:r>
                <a:rPr lang="zh-CN" altLang="en-US" sz="2800" b="1" dirty="0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营销推广方案</a:t>
              </a:r>
            </a:p>
          </p:txBody>
        </p:sp>
      </p:grpSp>
      <p:sp>
        <p:nvSpPr>
          <p:cNvPr id="33" name="平行四边形 32">
            <a:extLst>
              <a:ext uri="{FF2B5EF4-FFF2-40B4-BE49-F238E27FC236}">
                <a16:creationId xmlns:a16="http://schemas.microsoft.com/office/drawing/2014/main" id="{E01650AF-8714-47C7-A45C-AF6DC3BB8225}"/>
              </a:ext>
            </a:extLst>
          </p:cNvPr>
          <p:cNvSpPr/>
          <p:nvPr/>
        </p:nvSpPr>
        <p:spPr>
          <a:xfrm>
            <a:off x="572687" y="389390"/>
            <a:ext cx="571860" cy="776953"/>
          </a:xfrm>
          <a:prstGeom prst="parallelogram">
            <a:avLst>
              <a:gd name="adj" fmla="val 96021"/>
            </a:avLst>
          </a:pr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: 形状 33">
            <a:extLst>
              <a:ext uri="{FF2B5EF4-FFF2-40B4-BE49-F238E27FC236}">
                <a16:creationId xmlns:a16="http://schemas.microsoft.com/office/drawing/2014/main" id="{BD8921C2-8D91-42E4-9DCE-ACD7AEEF2A0F}"/>
              </a:ext>
            </a:extLst>
          </p:cNvPr>
          <p:cNvSpPr/>
          <p:nvPr/>
        </p:nvSpPr>
        <p:spPr>
          <a:xfrm>
            <a:off x="0" y="474422"/>
            <a:ext cx="1072397" cy="581359"/>
          </a:xfrm>
          <a:custGeom>
            <a:avLst/>
            <a:gdLst>
              <a:gd name="connsiteX0" fmla="*/ 0 w 1072397"/>
              <a:gd name="connsiteY0" fmla="*/ 0 h 581359"/>
              <a:gd name="connsiteX1" fmla="*/ 162311 w 1072397"/>
              <a:gd name="connsiteY1" fmla="*/ 0 h 581359"/>
              <a:gd name="connsiteX2" fmla="*/ 225584 w 1072397"/>
              <a:gd name="connsiteY2" fmla="*/ 0 h 581359"/>
              <a:gd name="connsiteX3" fmla="*/ 248061 w 1072397"/>
              <a:gd name="connsiteY3" fmla="*/ 0 h 581359"/>
              <a:gd name="connsiteX4" fmla="*/ 986647 w 1072397"/>
              <a:gd name="connsiteY4" fmla="*/ 0 h 581359"/>
              <a:gd name="connsiteX5" fmla="*/ 1072397 w 1072397"/>
              <a:gd name="connsiteY5" fmla="*/ 0 h 581359"/>
              <a:gd name="connsiteX6" fmla="*/ 661927 w 1072397"/>
              <a:gd name="connsiteY6" fmla="*/ 581359 h 581359"/>
              <a:gd name="connsiteX7" fmla="*/ 255632 w 1072397"/>
              <a:gd name="connsiteY7" fmla="*/ 581359 h 581359"/>
              <a:gd name="connsiteX8" fmla="*/ 225584 w 1072397"/>
              <a:gd name="connsiteY8" fmla="*/ 581359 h 581359"/>
              <a:gd name="connsiteX9" fmla="*/ 0 w 1072397"/>
              <a:gd name="connsiteY9" fmla="*/ 581359 h 58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2397" h="581359">
                <a:moveTo>
                  <a:pt x="0" y="0"/>
                </a:moveTo>
                <a:lnTo>
                  <a:pt x="162311" y="0"/>
                </a:lnTo>
                <a:lnTo>
                  <a:pt x="225584" y="0"/>
                </a:lnTo>
                <a:lnTo>
                  <a:pt x="248061" y="0"/>
                </a:lnTo>
                <a:lnTo>
                  <a:pt x="986647" y="0"/>
                </a:lnTo>
                <a:lnTo>
                  <a:pt x="1072397" y="0"/>
                </a:lnTo>
                <a:lnTo>
                  <a:pt x="661927" y="581359"/>
                </a:lnTo>
                <a:lnTo>
                  <a:pt x="255632" y="581359"/>
                </a:lnTo>
                <a:lnTo>
                  <a:pt x="225584" y="581359"/>
                </a:lnTo>
                <a:lnTo>
                  <a:pt x="0" y="581359"/>
                </a:lnTo>
                <a:close/>
              </a:path>
            </a:pathLst>
          </a:cu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平行四边形 34">
            <a:extLst>
              <a:ext uri="{FF2B5EF4-FFF2-40B4-BE49-F238E27FC236}">
                <a16:creationId xmlns:a16="http://schemas.microsoft.com/office/drawing/2014/main" id="{BA0B51D0-73E1-4F01-AF72-D0C693704817}"/>
              </a:ext>
            </a:extLst>
          </p:cNvPr>
          <p:cNvSpPr/>
          <p:nvPr/>
        </p:nvSpPr>
        <p:spPr>
          <a:xfrm>
            <a:off x="595062" y="777866"/>
            <a:ext cx="374338" cy="508591"/>
          </a:xfrm>
          <a:prstGeom prst="parallelogram">
            <a:avLst>
              <a:gd name="adj" fmla="val 96021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47714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24" grpId="0"/>
      <p:bldP spid="26" grpId="0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占位符 26">
            <a:extLst>
              <a:ext uri="{FF2B5EF4-FFF2-40B4-BE49-F238E27FC236}">
                <a16:creationId xmlns:a16="http://schemas.microsoft.com/office/drawing/2014/main" id="{5D30B3EC-F547-4BC0-9B85-86CA1F13463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1" r="3221"/>
          <a:stretch>
            <a:fillRect/>
          </a:stretch>
        </p:blipFill>
        <p:spPr/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70E8204-22A6-4671-8129-A98B96F72BA9}"/>
              </a:ext>
            </a:extLst>
          </p:cNvPr>
          <p:cNvSpPr/>
          <p:nvPr/>
        </p:nvSpPr>
        <p:spPr>
          <a:xfrm>
            <a:off x="3479739" y="2113915"/>
            <a:ext cx="1815465" cy="1315085"/>
          </a:xfrm>
          <a:prstGeom prst="rect">
            <a:avLst/>
          </a:prstGeom>
          <a:gradFill>
            <a:gsLst>
              <a:gs pos="0">
                <a:srgbClr val="FF9409">
                  <a:alpha val="78000"/>
                </a:srgbClr>
              </a:gs>
              <a:gs pos="100000">
                <a:schemeClr val="tx1">
                  <a:lumMod val="65000"/>
                  <a:lumOff val="35000"/>
                  <a:alpha val="81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pic>
        <p:nvPicPr>
          <p:cNvPr id="23" name="图片占位符 22">
            <a:extLst>
              <a:ext uri="{FF2B5EF4-FFF2-40B4-BE49-F238E27FC236}">
                <a16:creationId xmlns:a16="http://schemas.microsoft.com/office/drawing/2014/main" id="{D916404E-8D87-42D7-8EE5-DEB8248733E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280" r="27280"/>
          <a:stretch>
            <a:fillRect/>
          </a:stretch>
        </p:blipFill>
        <p:spPr/>
      </p:pic>
      <p:pic>
        <p:nvPicPr>
          <p:cNvPr id="25" name="图片占位符 24">
            <a:extLst>
              <a:ext uri="{FF2B5EF4-FFF2-40B4-BE49-F238E27FC236}">
                <a16:creationId xmlns:a16="http://schemas.microsoft.com/office/drawing/2014/main" id="{06E7A105-92C3-4260-A983-56ECD25DC2A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24" r="22724"/>
          <a:stretch>
            <a:fillRect/>
          </a:stretch>
        </p:blipFill>
        <p:spPr/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AF707465-CED8-4E2D-80B3-862C7F7BDC8D}"/>
              </a:ext>
            </a:extLst>
          </p:cNvPr>
          <p:cNvGrpSpPr/>
          <p:nvPr/>
        </p:nvGrpSpPr>
        <p:grpSpPr>
          <a:xfrm>
            <a:off x="5936679" y="2113915"/>
            <a:ext cx="755770" cy="755770"/>
            <a:chOff x="5897880" y="411480"/>
            <a:chExt cx="1706880" cy="1706880"/>
          </a:xfrm>
        </p:grpSpPr>
        <p:sp>
          <p:nvSpPr>
            <p:cNvPr id="8" name="弧形 7">
              <a:extLst>
                <a:ext uri="{FF2B5EF4-FFF2-40B4-BE49-F238E27FC236}">
                  <a16:creationId xmlns:a16="http://schemas.microsoft.com/office/drawing/2014/main" id="{CAF8C288-760C-4D6A-B037-E17906F1456D}"/>
                </a:ext>
              </a:extLst>
            </p:cNvPr>
            <p:cNvSpPr/>
            <p:nvPr/>
          </p:nvSpPr>
          <p:spPr>
            <a:xfrm>
              <a:off x="5897880" y="411480"/>
              <a:ext cx="1706880" cy="1706880"/>
            </a:xfrm>
            <a:prstGeom prst="arc">
              <a:avLst>
                <a:gd name="adj1" fmla="val 19993233"/>
                <a:gd name="adj2" fmla="val 19375616"/>
              </a:avLst>
            </a:prstGeom>
            <a:ln w="38100">
              <a:solidFill>
                <a:srgbClr val="EEEC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弧形 8">
              <a:extLst>
                <a:ext uri="{FF2B5EF4-FFF2-40B4-BE49-F238E27FC236}">
                  <a16:creationId xmlns:a16="http://schemas.microsoft.com/office/drawing/2014/main" id="{271419B8-84FB-4F4E-AC6F-09748598D3D1}"/>
                </a:ext>
              </a:extLst>
            </p:cNvPr>
            <p:cNvSpPr/>
            <p:nvPr/>
          </p:nvSpPr>
          <p:spPr>
            <a:xfrm>
              <a:off x="5897880" y="411480"/>
              <a:ext cx="1706880" cy="1706880"/>
            </a:xfrm>
            <a:prstGeom prst="arc">
              <a:avLst>
                <a:gd name="adj1" fmla="val 16200000"/>
                <a:gd name="adj2" fmla="val 8746437"/>
              </a:avLst>
            </a:prstGeom>
            <a:ln w="38100">
              <a:solidFill>
                <a:srgbClr val="FF94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FF4FD68-E57D-4D0C-B72F-F850FE892829}"/>
              </a:ext>
            </a:extLst>
          </p:cNvPr>
          <p:cNvGrpSpPr/>
          <p:nvPr/>
        </p:nvGrpSpPr>
        <p:grpSpPr>
          <a:xfrm>
            <a:off x="5936679" y="3394212"/>
            <a:ext cx="755770" cy="755770"/>
            <a:chOff x="5897880" y="411480"/>
            <a:chExt cx="1706880" cy="1706880"/>
          </a:xfrm>
        </p:grpSpPr>
        <p:sp>
          <p:nvSpPr>
            <p:cNvPr id="12" name="弧形 11">
              <a:extLst>
                <a:ext uri="{FF2B5EF4-FFF2-40B4-BE49-F238E27FC236}">
                  <a16:creationId xmlns:a16="http://schemas.microsoft.com/office/drawing/2014/main" id="{22F3C201-B003-431A-8B30-E2FB958EE51D}"/>
                </a:ext>
              </a:extLst>
            </p:cNvPr>
            <p:cNvSpPr/>
            <p:nvPr/>
          </p:nvSpPr>
          <p:spPr>
            <a:xfrm>
              <a:off x="5897880" y="411480"/>
              <a:ext cx="1706880" cy="1706880"/>
            </a:xfrm>
            <a:prstGeom prst="arc">
              <a:avLst>
                <a:gd name="adj1" fmla="val 19993233"/>
                <a:gd name="adj2" fmla="val 19375616"/>
              </a:avLst>
            </a:prstGeom>
            <a:ln w="38100">
              <a:solidFill>
                <a:srgbClr val="EEEC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弧形 12">
              <a:extLst>
                <a:ext uri="{FF2B5EF4-FFF2-40B4-BE49-F238E27FC236}">
                  <a16:creationId xmlns:a16="http://schemas.microsoft.com/office/drawing/2014/main" id="{BBDDFB78-7386-4AD2-8BE5-166E0FA26139}"/>
                </a:ext>
              </a:extLst>
            </p:cNvPr>
            <p:cNvSpPr/>
            <p:nvPr/>
          </p:nvSpPr>
          <p:spPr>
            <a:xfrm>
              <a:off x="5897880" y="411480"/>
              <a:ext cx="1706880" cy="1706880"/>
            </a:xfrm>
            <a:prstGeom prst="arc">
              <a:avLst>
                <a:gd name="adj1" fmla="val 16200000"/>
                <a:gd name="adj2" fmla="val 4477498"/>
              </a:avLst>
            </a:prstGeom>
            <a:ln w="38100">
              <a:solidFill>
                <a:srgbClr val="FF94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C9E6BED-A70B-4BE3-B25E-606533C50045}"/>
              </a:ext>
            </a:extLst>
          </p:cNvPr>
          <p:cNvGrpSpPr/>
          <p:nvPr/>
        </p:nvGrpSpPr>
        <p:grpSpPr>
          <a:xfrm>
            <a:off x="5936679" y="4674509"/>
            <a:ext cx="755770" cy="755770"/>
            <a:chOff x="5897880" y="411480"/>
            <a:chExt cx="1706880" cy="1706880"/>
          </a:xfrm>
        </p:grpSpPr>
        <p:sp>
          <p:nvSpPr>
            <p:cNvPr id="15" name="弧形 14">
              <a:extLst>
                <a:ext uri="{FF2B5EF4-FFF2-40B4-BE49-F238E27FC236}">
                  <a16:creationId xmlns:a16="http://schemas.microsoft.com/office/drawing/2014/main" id="{A248A4A0-D3E2-433D-915E-ACE927B7885F}"/>
                </a:ext>
              </a:extLst>
            </p:cNvPr>
            <p:cNvSpPr/>
            <p:nvPr/>
          </p:nvSpPr>
          <p:spPr>
            <a:xfrm>
              <a:off x="5897880" y="411480"/>
              <a:ext cx="1706880" cy="1706880"/>
            </a:xfrm>
            <a:prstGeom prst="arc">
              <a:avLst>
                <a:gd name="adj1" fmla="val 19993233"/>
                <a:gd name="adj2" fmla="val 19375616"/>
              </a:avLst>
            </a:prstGeom>
            <a:ln w="38100">
              <a:solidFill>
                <a:srgbClr val="EEECF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弧形 15">
              <a:extLst>
                <a:ext uri="{FF2B5EF4-FFF2-40B4-BE49-F238E27FC236}">
                  <a16:creationId xmlns:a16="http://schemas.microsoft.com/office/drawing/2014/main" id="{85101CC9-FDEE-4012-A43F-8DB8F8E92A75}"/>
                </a:ext>
              </a:extLst>
            </p:cNvPr>
            <p:cNvSpPr/>
            <p:nvPr/>
          </p:nvSpPr>
          <p:spPr>
            <a:xfrm>
              <a:off x="5897880" y="411480"/>
              <a:ext cx="1706880" cy="1706880"/>
            </a:xfrm>
            <a:prstGeom prst="arc">
              <a:avLst>
                <a:gd name="adj1" fmla="val 16200000"/>
                <a:gd name="adj2" fmla="val 9685937"/>
              </a:avLst>
            </a:prstGeom>
            <a:ln w="38100">
              <a:solidFill>
                <a:srgbClr val="FF940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7" name="椭圆 27">
            <a:extLst>
              <a:ext uri="{FF2B5EF4-FFF2-40B4-BE49-F238E27FC236}">
                <a16:creationId xmlns:a16="http://schemas.microsoft.com/office/drawing/2014/main" id="{1AAF0FBD-E6A4-4DB5-A1EF-429B52212865}"/>
              </a:ext>
            </a:extLst>
          </p:cNvPr>
          <p:cNvSpPr/>
          <p:nvPr/>
        </p:nvSpPr>
        <p:spPr>
          <a:xfrm>
            <a:off x="4098864" y="2517411"/>
            <a:ext cx="577214" cy="508091"/>
          </a:xfrm>
          <a:custGeom>
            <a:avLst/>
            <a:gdLst>
              <a:gd name="connsiteX0" fmla="*/ 18335 w 604256"/>
              <a:gd name="connsiteY0" fmla="*/ 334272 h 531895"/>
              <a:gd name="connsiteX1" fmla="*/ 37988 w 604256"/>
              <a:gd name="connsiteY1" fmla="*/ 336249 h 531895"/>
              <a:gd name="connsiteX2" fmla="*/ 302130 w 604256"/>
              <a:gd name="connsiteY2" fmla="*/ 476833 h 531895"/>
              <a:gd name="connsiteX3" fmla="*/ 566126 w 604256"/>
              <a:gd name="connsiteY3" fmla="*/ 336249 h 531895"/>
              <a:gd name="connsiteX4" fmla="*/ 601178 w 604256"/>
              <a:gd name="connsiteY4" fmla="*/ 346793 h 531895"/>
              <a:gd name="connsiteX5" fmla="*/ 590619 w 604256"/>
              <a:gd name="connsiteY5" fmla="*/ 381793 h 531895"/>
              <a:gd name="connsiteX6" fmla="*/ 314303 w 604256"/>
              <a:gd name="connsiteY6" fmla="*/ 528820 h 531895"/>
              <a:gd name="connsiteX7" fmla="*/ 302130 w 604256"/>
              <a:gd name="connsiteY7" fmla="*/ 531895 h 531895"/>
              <a:gd name="connsiteX8" fmla="*/ 289957 w 604256"/>
              <a:gd name="connsiteY8" fmla="*/ 528820 h 531895"/>
              <a:gd name="connsiteX9" fmla="*/ 13641 w 604256"/>
              <a:gd name="connsiteY9" fmla="*/ 381793 h 531895"/>
              <a:gd name="connsiteX10" fmla="*/ 3082 w 604256"/>
              <a:gd name="connsiteY10" fmla="*/ 346793 h 531895"/>
              <a:gd name="connsiteX11" fmla="*/ 18335 w 604256"/>
              <a:gd name="connsiteY11" fmla="*/ 334272 h 531895"/>
              <a:gd name="connsiteX12" fmla="*/ 18335 w 604256"/>
              <a:gd name="connsiteY12" fmla="*/ 233364 h 531895"/>
              <a:gd name="connsiteX13" fmla="*/ 37988 w 604256"/>
              <a:gd name="connsiteY13" fmla="*/ 235341 h 531895"/>
              <a:gd name="connsiteX14" fmla="*/ 302130 w 604256"/>
              <a:gd name="connsiteY14" fmla="*/ 375925 h 531895"/>
              <a:gd name="connsiteX15" fmla="*/ 566126 w 604256"/>
              <a:gd name="connsiteY15" fmla="*/ 235341 h 531895"/>
              <a:gd name="connsiteX16" fmla="*/ 601178 w 604256"/>
              <a:gd name="connsiteY16" fmla="*/ 245885 h 531895"/>
              <a:gd name="connsiteX17" fmla="*/ 590619 w 604256"/>
              <a:gd name="connsiteY17" fmla="*/ 280885 h 531895"/>
              <a:gd name="connsiteX18" fmla="*/ 314303 w 604256"/>
              <a:gd name="connsiteY18" fmla="*/ 428058 h 531895"/>
              <a:gd name="connsiteX19" fmla="*/ 302130 w 604256"/>
              <a:gd name="connsiteY19" fmla="*/ 430987 h 531895"/>
              <a:gd name="connsiteX20" fmla="*/ 289957 w 604256"/>
              <a:gd name="connsiteY20" fmla="*/ 428058 h 531895"/>
              <a:gd name="connsiteX21" fmla="*/ 13641 w 604256"/>
              <a:gd name="connsiteY21" fmla="*/ 280885 h 531895"/>
              <a:gd name="connsiteX22" fmla="*/ 3082 w 604256"/>
              <a:gd name="connsiteY22" fmla="*/ 245885 h 531895"/>
              <a:gd name="connsiteX23" fmla="*/ 18335 w 604256"/>
              <a:gd name="connsiteY23" fmla="*/ 233364 h 531895"/>
              <a:gd name="connsiteX24" fmla="*/ 291571 w 604256"/>
              <a:gd name="connsiteY24" fmla="*/ 2196 h 531895"/>
              <a:gd name="connsiteX25" fmla="*/ 312689 w 604256"/>
              <a:gd name="connsiteY25" fmla="*/ 2196 h 531895"/>
              <a:gd name="connsiteX26" fmla="*/ 588846 w 604256"/>
              <a:gd name="connsiteY26" fmla="*/ 125214 h 531895"/>
              <a:gd name="connsiteX27" fmla="*/ 604245 w 604256"/>
              <a:gd name="connsiteY27" fmla="*/ 147914 h 531895"/>
              <a:gd name="connsiteX28" fmla="*/ 590605 w 604256"/>
              <a:gd name="connsiteY28" fmla="*/ 171639 h 531895"/>
              <a:gd name="connsiteX29" fmla="*/ 314303 w 604256"/>
              <a:gd name="connsiteY29" fmla="*/ 318676 h 531895"/>
              <a:gd name="connsiteX30" fmla="*/ 302130 w 604256"/>
              <a:gd name="connsiteY30" fmla="*/ 321751 h 531895"/>
              <a:gd name="connsiteX31" fmla="*/ 289957 w 604256"/>
              <a:gd name="connsiteY31" fmla="*/ 318676 h 531895"/>
              <a:gd name="connsiteX32" fmla="*/ 13654 w 604256"/>
              <a:gd name="connsiteY32" fmla="*/ 171639 h 531895"/>
              <a:gd name="connsiteX33" fmla="*/ 15 w 604256"/>
              <a:gd name="connsiteY33" fmla="*/ 147914 h 531895"/>
              <a:gd name="connsiteX34" fmla="*/ 15414 w 604256"/>
              <a:gd name="connsiteY34" fmla="*/ 125214 h 531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604256" h="531895">
                <a:moveTo>
                  <a:pt x="18335" y="334272"/>
                </a:moveTo>
                <a:cubicBezTo>
                  <a:pt x="24642" y="332369"/>
                  <a:pt x="31682" y="332881"/>
                  <a:pt x="37988" y="336249"/>
                </a:cubicBezTo>
                <a:lnTo>
                  <a:pt x="302130" y="476833"/>
                </a:lnTo>
                <a:lnTo>
                  <a:pt x="566126" y="336249"/>
                </a:lnTo>
                <a:cubicBezTo>
                  <a:pt x="578739" y="329513"/>
                  <a:pt x="594432" y="334199"/>
                  <a:pt x="601178" y="346793"/>
                </a:cubicBezTo>
                <a:cubicBezTo>
                  <a:pt x="607925" y="359387"/>
                  <a:pt x="603085" y="375056"/>
                  <a:pt x="590619" y="381793"/>
                </a:cubicBezTo>
                <a:lnTo>
                  <a:pt x="314303" y="528820"/>
                </a:lnTo>
                <a:cubicBezTo>
                  <a:pt x="310490" y="530870"/>
                  <a:pt x="306383" y="531895"/>
                  <a:pt x="302130" y="531895"/>
                </a:cubicBezTo>
                <a:cubicBezTo>
                  <a:pt x="297877" y="531895"/>
                  <a:pt x="293770" y="530870"/>
                  <a:pt x="289957" y="528820"/>
                </a:cubicBezTo>
                <a:lnTo>
                  <a:pt x="13641" y="381793"/>
                </a:lnTo>
                <a:cubicBezTo>
                  <a:pt x="1028" y="375056"/>
                  <a:pt x="-3665" y="359387"/>
                  <a:pt x="3082" y="346793"/>
                </a:cubicBezTo>
                <a:cubicBezTo>
                  <a:pt x="6455" y="340496"/>
                  <a:pt x="12028" y="336176"/>
                  <a:pt x="18335" y="334272"/>
                </a:cubicBezTo>
                <a:close/>
                <a:moveTo>
                  <a:pt x="18335" y="233364"/>
                </a:moveTo>
                <a:cubicBezTo>
                  <a:pt x="24642" y="231461"/>
                  <a:pt x="31682" y="231973"/>
                  <a:pt x="37988" y="235341"/>
                </a:cubicBezTo>
                <a:lnTo>
                  <a:pt x="302130" y="375925"/>
                </a:lnTo>
                <a:lnTo>
                  <a:pt x="566126" y="235341"/>
                </a:lnTo>
                <a:cubicBezTo>
                  <a:pt x="578739" y="228605"/>
                  <a:pt x="594432" y="233291"/>
                  <a:pt x="601178" y="245885"/>
                </a:cubicBezTo>
                <a:cubicBezTo>
                  <a:pt x="607925" y="258479"/>
                  <a:pt x="603085" y="274148"/>
                  <a:pt x="590619" y="280885"/>
                </a:cubicBezTo>
                <a:lnTo>
                  <a:pt x="314303" y="428058"/>
                </a:lnTo>
                <a:cubicBezTo>
                  <a:pt x="310490" y="430108"/>
                  <a:pt x="306383" y="430987"/>
                  <a:pt x="302130" y="430987"/>
                </a:cubicBezTo>
                <a:cubicBezTo>
                  <a:pt x="297877" y="430987"/>
                  <a:pt x="293770" y="430108"/>
                  <a:pt x="289957" y="428058"/>
                </a:cubicBezTo>
                <a:lnTo>
                  <a:pt x="13641" y="280885"/>
                </a:lnTo>
                <a:cubicBezTo>
                  <a:pt x="1028" y="274148"/>
                  <a:pt x="-3665" y="258479"/>
                  <a:pt x="3082" y="245885"/>
                </a:cubicBezTo>
                <a:cubicBezTo>
                  <a:pt x="6455" y="239588"/>
                  <a:pt x="12028" y="235268"/>
                  <a:pt x="18335" y="233364"/>
                </a:cubicBezTo>
                <a:close/>
                <a:moveTo>
                  <a:pt x="291571" y="2196"/>
                </a:moveTo>
                <a:cubicBezTo>
                  <a:pt x="298317" y="-733"/>
                  <a:pt x="305943" y="-733"/>
                  <a:pt x="312689" y="2196"/>
                </a:cubicBezTo>
                <a:lnTo>
                  <a:pt x="588846" y="125214"/>
                </a:lnTo>
                <a:cubicBezTo>
                  <a:pt x="597938" y="129315"/>
                  <a:pt x="603805" y="138102"/>
                  <a:pt x="604245" y="147914"/>
                </a:cubicBezTo>
                <a:cubicBezTo>
                  <a:pt x="604538" y="157726"/>
                  <a:pt x="599258" y="166953"/>
                  <a:pt x="590605" y="171639"/>
                </a:cubicBezTo>
                <a:lnTo>
                  <a:pt x="314303" y="318676"/>
                </a:lnTo>
                <a:cubicBezTo>
                  <a:pt x="310489" y="320726"/>
                  <a:pt x="306383" y="321751"/>
                  <a:pt x="302130" y="321751"/>
                </a:cubicBezTo>
                <a:cubicBezTo>
                  <a:pt x="297877" y="321751"/>
                  <a:pt x="293771" y="320726"/>
                  <a:pt x="289957" y="318676"/>
                </a:cubicBezTo>
                <a:lnTo>
                  <a:pt x="13654" y="171639"/>
                </a:lnTo>
                <a:cubicBezTo>
                  <a:pt x="5002" y="166953"/>
                  <a:pt x="-278" y="157726"/>
                  <a:pt x="15" y="147914"/>
                </a:cubicBezTo>
                <a:cubicBezTo>
                  <a:pt x="309" y="138102"/>
                  <a:pt x="6322" y="129315"/>
                  <a:pt x="15414" y="12521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9" name="组合 23">
            <a:extLst>
              <a:ext uri="{FF2B5EF4-FFF2-40B4-BE49-F238E27FC236}">
                <a16:creationId xmlns:a16="http://schemas.microsoft.com/office/drawing/2014/main" id="{FBAB3F72-507A-40F9-8951-21D1052BC351}"/>
              </a:ext>
            </a:extLst>
          </p:cNvPr>
          <p:cNvGrpSpPr>
            <a:grpSpLocks/>
          </p:cNvGrpSpPr>
          <p:nvPr/>
        </p:nvGrpSpPr>
        <p:grpSpPr bwMode="auto">
          <a:xfrm>
            <a:off x="6909497" y="2077429"/>
            <a:ext cx="3936303" cy="738066"/>
            <a:chOff x="7439643" y="2947217"/>
            <a:chExt cx="3938067" cy="736991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EA6D25D9-70AB-4F49-AF4E-8EBA167D7ECA}"/>
                </a:ext>
              </a:extLst>
            </p:cNvPr>
            <p:cNvSpPr/>
            <p:nvPr/>
          </p:nvSpPr>
          <p:spPr bwMode="auto">
            <a:xfrm>
              <a:off x="7439644" y="3284681"/>
              <a:ext cx="3938066" cy="47219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This template is exclusively designed by 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Fei er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creative, and copyrights belong to 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Bao tu internet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31" name="PA-文本框 8">
              <a:extLst>
                <a:ext uri="{FF2B5EF4-FFF2-40B4-BE49-F238E27FC236}">
                  <a16:creationId xmlns:a16="http://schemas.microsoft.com/office/drawing/2014/main" id="{F6277DBE-69D5-4A81-BD4A-DCAF27543CC2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7439643" y="2947217"/>
              <a:ext cx="1305440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标题添加</a:t>
              </a:r>
            </a:p>
          </p:txBody>
        </p:sp>
      </p:grpSp>
      <p:grpSp>
        <p:nvGrpSpPr>
          <p:cNvPr id="41" name="组合 23">
            <a:extLst>
              <a:ext uri="{FF2B5EF4-FFF2-40B4-BE49-F238E27FC236}">
                <a16:creationId xmlns:a16="http://schemas.microsoft.com/office/drawing/2014/main" id="{9B0016D8-934E-44FB-81F7-423E0DB3A9D7}"/>
              </a:ext>
            </a:extLst>
          </p:cNvPr>
          <p:cNvGrpSpPr>
            <a:grpSpLocks/>
          </p:cNvGrpSpPr>
          <p:nvPr/>
        </p:nvGrpSpPr>
        <p:grpSpPr bwMode="auto">
          <a:xfrm>
            <a:off x="6909498" y="3374099"/>
            <a:ext cx="3936302" cy="738066"/>
            <a:chOff x="7439644" y="2947217"/>
            <a:chExt cx="3938066" cy="736991"/>
          </a:xfrm>
        </p:grpSpPr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10B7B42D-F9B7-4BA4-91C7-79CFE8A1A07A}"/>
                </a:ext>
              </a:extLst>
            </p:cNvPr>
            <p:cNvSpPr/>
            <p:nvPr/>
          </p:nvSpPr>
          <p:spPr bwMode="auto">
            <a:xfrm>
              <a:off x="7439644" y="3284681"/>
              <a:ext cx="3938066" cy="47219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This template is exclusively designed by 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Fei er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creative, and copyrights belong to 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Bao tu internet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43" name="PA-文本框 8">
              <a:extLst>
                <a:ext uri="{FF2B5EF4-FFF2-40B4-BE49-F238E27FC236}">
                  <a16:creationId xmlns:a16="http://schemas.microsoft.com/office/drawing/2014/main" id="{B33B01B6-9448-4F59-A97A-9F1DF36175D7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7439644" y="2947217"/>
              <a:ext cx="1305439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标题添加</a:t>
              </a:r>
            </a:p>
          </p:txBody>
        </p:sp>
      </p:grpSp>
      <p:grpSp>
        <p:nvGrpSpPr>
          <p:cNvPr id="44" name="组合 23">
            <a:extLst>
              <a:ext uri="{FF2B5EF4-FFF2-40B4-BE49-F238E27FC236}">
                <a16:creationId xmlns:a16="http://schemas.microsoft.com/office/drawing/2014/main" id="{AF9E8AA2-B554-47C2-B991-BC2D9B331F93}"/>
              </a:ext>
            </a:extLst>
          </p:cNvPr>
          <p:cNvGrpSpPr>
            <a:grpSpLocks/>
          </p:cNvGrpSpPr>
          <p:nvPr/>
        </p:nvGrpSpPr>
        <p:grpSpPr bwMode="auto">
          <a:xfrm>
            <a:off x="6909497" y="4646973"/>
            <a:ext cx="3936303" cy="738066"/>
            <a:chOff x="7439643" y="2947217"/>
            <a:chExt cx="3938067" cy="736991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2E790405-7872-4076-91EE-914B921E8F6E}"/>
                </a:ext>
              </a:extLst>
            </p:cNvPr>
            <p:cNvSpPr/>
            <p:nvPr/>
          </p:nvSpPr>
          <p:spPr bwMode="auto">
            <a:xfrm>
              <a:off x="7439644" y="3284681"/>
              <a:ext cx="3938066" cy="47219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This template is exclusively designed by 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Fei er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creative, and copyrights belong to 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Bao tu internet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46" name="PA-文本框 8">
              <a:extLst>
                <a:ext uri="{FF2B5EF4-FFF2-40B4-BE49-F238E27FC236}">
                  <a16:creationId xmlns:a16="http://schemas.microsoft.com/office/drawing/2014/main" id="{0CC3B84B-AF38-4197-8574-692008373C10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7439643" y="2947217"/>
              <a:ext cx="1305438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标题添加</a:t>
              </a:r>
            </a:p>
          </p:txBody>
        </p:sp>
      </p:grpSp>
      <p:sp>
        <p:nvSpPr>
          <p:cNvPr id="48" name="PA-文本框 8">
            <a:extLst>
              <a:ext uri="{FF2B5EF4-FFF2-40B4-BE49-F238E27FC236}">
                <a16:creationId xmlns:a16="http://schemas.microsoft.com/office/drawing/2014/main" id="{0F4CF6E5-C49E-40A4-AC12-12307126638C}"/>
              </a:ext>
            </a:extLst>
          </p:cNvPr>
          <p:cNvSpPr txBox="1"/>
          <p:nvPr>
            <p:custDataLst>
              <p:tags r:id="rId1"/>
            </p:custDataLst>
          </p:nvPr>
        </p:nvSpPr>
        <p:spPr bwMode="auto">
          <a:xfrm>
            <a:off x="6029069" y="2322523"/>
            <a:ext cx="570990" cy="338554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latin typeface="Century Gothic" panose="020B0502020202020204" pitchFamily="34" charset="0"/>
                <a:ea typeface="微软雅黑" panose="020B0503020204020204" pitchFamily="34" charset="-122"/>
              </a:rPr>
              <a:t>62%</a:t>
            </a:r>
            <a:endParaRPr lang="zh-CN" altLang="en-US" sz="1600" dirty="0"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9" name="PA-文本框 8">
            <a:extLst>
              <a:ext uri="{FF2B5EF4-FFF2-40B4-BE49-F238E27FC236}">
                <a16:creationId xmlns:a16="http://schemas.microsoft.com/office/drawing/2014/main" id="{4F2684EF-3692-431C-B3D2-80558D2182FE}"/>
              </a:ext>
            </a:extLst>
          </p:cNvPr>
          <p:cNvSpPr txBox="1"/>
          <p:nvPr>
            <p:custDataLst>
              <p:tags r:id="rId2"/>
            </p:custDataLst>
          </p:nvPr>
        </p:nvSpPr>
        <p:spPr bwMode="auto">
          <a:xfrm>
            <a:off x="6029069" y="3602820"/>
            <a:ext cx="570990" cy="338554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latin typeface="Century Gothic" panose="020B0502020202020204" pitchFamily="34" charset="0"/>
                <a:ea typeface="微软雅黑" panose="020B0503020204020204" pitchFamily="34" charset="-122"/>
              </a:rPr>
              <a:t>49%</a:t>
            </a:r>
            <a:endParaRPr lang="zh-CN" altLang="en-US" sz="1600" dirty="0"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0" name="PA-文本框 8">
            <a:extLst>
              <a:ext uri="{FF2B5EF4-FFF2-40B4-BE49-F238E27FC236}">
                <a16:creationId xmlns:a16="http://schemas.microsoft.com/office/drawing/2014/main" id="{CD9015C6-73FA-43CC-86B6-64BB6096AE77}"/>
              </a:ext>
            </a:extLst>
          </p:cNvPr>
          <p:cNvSpPr txBox="1"/>
          <p:nvPr>
            <p:custDataLst>
              <p:tags r:id="rId3"/>
            </p:custDataLst>
          </p:nvPr>
        </p:nvSpPr>
        <p:spPr bwMode="auto">
          <a:xfrm>
            <a:off x="6029069" y="4886479"/>
            <a:ext cx="570990" cy="338554"/>
          </a:xfrm>
          <a:prstGeom prst="rect">
            <a:avLst/>
          </a:prstGeom>
          <a:noFill/>
        </p:spPr>
        <p:txBody>
          <a:bodyPr wrap="non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600" dirty="0">
                <a:latin typeface="Century Gothic" panose="020B0502020202020204" pitchFamily="34" charset="0"/>
                <a:ea typeface="微软雅黑" panose="020B0503020204020204" pitchFamily="34" charset="-122"/>
              </a:rPr>
              <a:t>73%</a:t>
            </a:r>
            <a:endParaRPr lang="zh-CN" altLang="en-US" sz="1600" dirty="0">
              <a:latin typeface="Century Gothic" panose="020B0502020202020204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51B0A2FF-746C-4ACD-969C-983F6C082CDA}"/>
              </a:ext>
            </a:extLst>
          </p:cNvPr>
          <p:cNvGrpSpPr/>
          <p:nvPr/>
        </p:nvGrpSpPr>
        <p:grpSpPr>
          <a:xfrm>
            <a:off x="1144548" y="420038"/>
            <a:ext cx="3668751" cy="778532"/>
            <a:chOff x="898033" y="2084026"/>
            <a:chExt cx="3668751" cy="778532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DD745787-088D-4B32-852E-3CFCB7576076}"/>
                </a:ext>
              </a:extLst>
            </p:cNvPr>
            <p:cNvSpPr/>
            <p:nvPr/>
          </p:nvSpPr>
          <p:spPr bwMode="auto">
            <a:xfrm>
              <a:off x="898033" y="2524004"/>
              <a:ext cx="3668751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er</a:t>
              </a: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tu</a:t>
              </a: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internet</a:t>
              </a:r>
              <a:endParaRPr lang="zh-CN" altLang="en-US" sz="8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6E47C0EB-A62A-490C-BCAA-559C193677B2}"/>
                </a:ext>
              </a:extLst>
            </p:cNvPr>
            <p:cNvSpPr/>
            <p:nvPr/>
          </p:nvSpPr>
          <p:spPr bwMode="auto">
            <a:xfrm>
              <a:off x="898034" y="2084026"/>
              <a:ext cx="2875228" cy="52322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defRPr/>
              </a:pPr>
              <a:r>
                <a:rPr lang="zh-CN" altLang="en-US" sz="2800" b="1" dirty="0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营销推广方案</a:t>
              </a:r>
            </a:p>
          </p:txBody>
        </p:sp>
      </p:grpSp>
      <p:sp>
        <p:nvSpPr>
          <p:cNvPr id="39" name="平行四边形 38">
            <a:extLst>
              <a:ext uri="{FF2B5EF4-FFF2-40B4-BE49-F238E27FC236}">
                <a16:creationId xmlns:a16="http://schemas.microsoft.com/office/drawing/2014/main" id="{B734D055-F368-4AEE-8A55-9CC9D207B843}"/>
              </a:ext>
            </a:extLst>
          </p:cNvPr>
          <p:cNvSpPr/>
          <p:nvPr/>
        </p:nvSpPr>
        <p:spPr>
          <a:xfrm>
            <a:off x="572687" y="389390"/>
            <a:ext cx="571860" cy="776953"/>
          </a:xfrm>
          <a:prstGeom prst="parallelogram">
            <a:avLst>
              <a:gd name="adj" fmla="val 96021"/>
            </a:avLst>
          </a:pr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任意多边形: 形状 39">
            <a:extLst>
              <a:ext uri="{FF2B5EF4-FFF2-40B4-BE49-F238E27FC236}">
                <a16:creationId xmlns:a16="http://schemas.microsoft.com/office/drawing/2014/main" id="{222A1F4A-A98C-4796-A5C6-768AD66AC9E1}"/>
              </a:ext>
            </a:extLst>
          </p:cNvPr>
          <p:cNvSpPr/>
          <p:nvPr/>
        </p:nvSpPr>
        <p:spPr>
          <a:xfrm>
            <a:off x="0" y="474422"/>
            <a:ext cx="1072397" cy="581359"/>
          </a:xfrm>
          <a:custGeom>
            <a:avLst/>
            <a:gdLst>
              <a:gd name="connsiteX0" fmla="*/ 0 w 1072397"/>
              <a:gd name="connsiteY0" fmla="*/ 0 h 581359"/>
              <a:gd name="connsiteX1" fmla="*/ 162311 w 1072397"/>
              <a:gd name="connsiteY1" fmla="*/ 0 h 581359"/>
              <a:gd name="connsiteX2" fmla="*/ 225584 w 1072397"/>
              <a:gd name="connsiteY2" fmla="*/ 0 h 581359"/>
              <a:gd name="connsiteX3" fmla="*/ 248061 w 1072397"/>
              <a:gd name="connsiteY3" fmla="*/ 0 h 581359"/>
              <a:gd name="connsiteX4" fmla="*/ 986647 w 1072397"/>
              <a:gd name="connsiteY4" fmla="*/ 0 h 581359"/>
              <a:gd name="connsiteX5" fmla="*/ 1072397 w 1072397"/>
              <a:gd name="connsiteY5" fmla="*/ 0 h 581359"/>
              <a:gd name="connsiteX6" fmla="*/ 661927 w 1072397"/>
              <a:gd name="connsiteY6" fmla="*/ 581359 h 581359"/>
              <a:gd name="connsiteX7" fmla="*/ 255632 w 1072397"/>
              <a:gd name="connsiteY7" fmla="*/ 581359 h 581359"/>
              <a:gd name="connsiteX8" fmla="*/ 225584 w 1072397"/>
              <a:gd name="connsiteY8" fmla="*/ 581359 h 581359"/>
              <a:gd name="connsiteX9" fmla="*/ 0 w 1072397"/>
              <a:gd name="connsiteY9" fmla="*/ 581359 h 58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2397" h="581359">
                <a:moveTo>
                  <a:pt x="0" y="0"/>
                </a:moveTo>
                <a:lnTo>
                  <a:pt x="162311" y="0"/>
                </a:lnTo>
                <a:lnTo>
                  <a:pt x="225584" y="0"/>
                </a:lnTo>
                <a:lnTo>
                  <a:pt x="248061" y="0"/>
                </a:lnTo>
                <a:lnTo>
                  <a:pt x="986647" y="0"/>
                </a:lnTo>
                <a:lnTo>
                  <a:pt x="1072397" y="0"/>
                </a:lnTo>
                <a:lnTo>
                  <a:pt x="661927" y="581359"/>
                </a:lnTo>
                <a:lnTo>
                  <a:pt x="255632" y="581359"/>
                </a:lnTo>
                <a:lnTo>
                  <a:pt x="225584" y="581359"/>
                </a:lnTo>
                <a:lnTo>
                  <a:pt x="0" y="581359"/>
                </a:lnTo>
                <a:close/>
              </a:path>
            </a:pathLst>
          </a:cu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平行四边形 50">
            <a:extLst>
              <a:ext uri="{FF2B5EF4-FFF2-40B4-BE49-F238E27FC236}">
                <a16:creationId xmlns:a16="http://schemas.microsoft.com/office/drawing/2014/main" id="{A9BC5AF2-3308-49C9-B7B6-55B75B57CEA3}"/>
              </a:ext>
            </a:extLst>
          </p:cNvPr>
          <p:cNvSpPr/>
          <p:nvPr/>
        </p:nvSpPr>
        <p:spPr>
          <a:xfrm>
            <a:off x="595062" y="777866"/>
            <a:ext cx="374338" cy="508591"/>
          </a:xfrm>
          <a:prstGeom prst="parallelogram">
            <a:avLst>
              <a:gd name="adj" fmla="val 96021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8412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7" grpId="0" animBg="1"/>
      <p:bldP spid="48" grpId="0"/>
      <p:bldP spid="49" grpId="0"/>
      <p:bldP spid="5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弧形 1">
            <a:extLst>
              <a:ext uri="{FF2B5EF4-FFF2-40B4-BE49-F238E27FC236}">
                <a16:creationId xmlns:a16="http://schemas.microsoft.com/office/drawing/2014/main" id="{956B7D2F-F8E6-4C8C-A79D-F74A032F31CB}"/>
              </a:ext>
            </a:extLst>
          </p:cNvPr>
          <p:cNvSpPr/>
          <p:nvPr/>
        </p:nvSpPr>
        <p:spPr>
          <a:xfrm>
            <a:off x="2447925" y="3091545"/>
            <a:ext cx="1626960" cy="1626958"/>
          </a:xfrm>
          <a:prstGeom prst="arc">
            <a:avLst>
              <a:gd name="adj1" fmla="val 16200000"/>
              <a:gd name="adj2" fmla="val 11425245"/>
            </a:avLst>
          </a:prstGeom>
          <a:noFill/>
          <a:ln w="3810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3" name="弧形 2">
            <a:extLst>
              <a:ext uri="{FF2B5EF4-FFF2-40B4-BE49-F238E27FC236}">
                <a16:creationId xmlns:a16="http://schemas.microsoft.com/office/drawing/2014/main" id="{A944D956-F92D-42D1-87DD-5E86FC6880C6}"/>
              </a:ext>
            </a:extLst>
          </p:cNvPr>
          <p:cNvSpPr/>
          <p:nvPr/>
        </p:nvSpPr>
        <p:spPr>
          <a:xfrm rot="5400000" flipH="1">
            <a:off x="5282519" y="3091544"/>
            <a:ext cx="1626960" cy="1626958"/>
          </a:xfrm>
          <a:prstGeom prst="arc">
            <a:avLst>
              <a:gd name="adj1" fmla="val 16200000"/>
              <a:gd name="adj2" fmla="val 11425245"/>
            </a:avLst>
          </a:prstGeom>
          <a:noFill/>
          <a:ln w="3810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4" name="弧形 3">
            <a:extLst>
              <a:ext uri="{FF2B5EF4-FFF2-40B4-BE49-F238E27FC236}">
                <a16:creationId xmlns:a16="http://schemas.microsoft.com/office/drawing/2014/main" id="{3A24A483-4BF5-4402-8F64-4A8888579253}"/>
              </a:ext>
            </a:extLst>
          </p:cNvPr>
          <p:cNvSpPr/>
          <p:nvPr/>
        </p:nvSpPr>
        <p:spPr>
          <a:xfrm flipH="1">
            <a:off x="8117114" y="3091545"/>
            <a:ext cx="1626958" cy="1626958"/>
          </a:xfrm>
          <a:prstGeom prst="arc">
            <a:avLst>
              <a:gd name="adj1" fmla="val 16200000"/>
              <a:gd name="adj2" fmla="val 11425245"/>
            </a:avLst>
          </a:prstGeom>
          <a:noFill/>
          <a:ln w="38100">
            <a:solidFill>
              <a:schemeClr val="bg1">
                <a:lumMod val="75000"/>
              </a:schemeClr>
            </a:solidFill>
            <a:headEnd type="oval"/>
            <a:tailEnd type="oval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5" name="弧形 4">
            <a:extLst>
              <a:ext uri="{FF2B5EF4-FFF2-40B4-BE49-F238E27FC236}">
                <a16:creationId xmlns:a16="http://schemas.microsoft.com/office/drawing/2014/main" id="{E0A05E8B-8258-4737-BAAA-0FD903709DBB}"/>
              </a:ext>
            </a:extLst>
          </p:cNvPr>
          <p:cNvSpPr/>
          <p:nvPr/>
        </p:nvSpPr>
        <p:spPr>
          <a:xfrm>
            <a:off x="2595336" y="2281014"/>
            <a:ext cx="3018970" cy="3018970"/>
          </a:xfrm>
          <a:prstGeom prst="arc">
            <a:avLst>
              <a:gd name="adj1" fmla="val 12771340"/>
              <a:gd name="adj2" fmla="val 19791515"/>
            </a:avLst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弧形 5">
            <a:extLst>
              <a:ext uri="{FF2B5EF4-FFF2-40B4-BE49-F238E27FC236}">
                <a16:creationId xmlns:a16="http://schemas.microsoft.com/office/drawing/2014/main" id="{14F1AC8E-2C8E-4476-A620-512627139228}"/>
              </a:ext>
            </a:extLst>
          </p:cNvPr>
          <p:cNvSpPr/>
          <p:nvPr/>
        </p:nvSpPr>
        <p:spPr>
          <a:xfrm flipV="1">
            <a:off x="6660921" y="2494191"/>
            <a:ext cx="3018970" cy="3018970"/>
          </a:xfrm>
          <a:prstGeom prst="arc">
            <a:avLst>
              <a:gd name="adj1" fmla="val 12771340"/>
              <a:gd name="adj2" fmla="val 19791515"/>
            </a:avLst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6AA0F77-80E5-434F-ADF1-6D7477C3323E}"/>
              </a:ext>
            </a:extLst>
          </p:cNvPr>
          <p:cNvSpPr/>
          <p:nvPr/>
        </p:nvSpPr>
        <p:spPr bwMode="auto">
          <a:xfrm>
            <a:off x="7722922" y="2226458"/>
            <a:ext cx="2525978" cy="5539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defRPr/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This template is exclusively designed by Fei 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er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 creative, and copyrights belong to Bao 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tu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 internet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9" name="PA-文本框 8">
            <a:extLst>
              <a:ext uri="{FF2B5EF4-FFF2-40B4-BE49-F238E27FC236}">
                <a16:creationId xmlns:a16="http://schemas.microsoft.com/office/drawing/2014/main" id="{54D4B2CD-51D8-4B63-AEE8-F95513E5CAF3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3461274" y="2574622"/>
            <a:ext cx="1352025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2000" dirty="0">
                <a:latin typeface="Century Gothic" panose="020B0502020202020204" pitchFamily="34" charset="0"/>
                <a:ea typeface="ＤＦ明朝体W5" panose="02010609010101010101" pitchFamily="49" charset="-128"/>
              </a:rPr>
              <a:t>标题添加</a:t>
            </a:r>
          </a:p>
        </p:txBody>
      </p:sp>
      <p:sp>
        <p:nvSpPr>
          <p:cNvPr id="10" name="PA-文本框 8">
            <a:extLst>
              <a:ext uri="{FF2B5EF4-FFF2-40B4-BE49-F238E27FC236}">
                <a16:creationId xmlns:a16="http://schemas.microsoft.com/office/drawing/2014/main" id="{93641F53-E9ED-4D00-8D22-962C32EA69E3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7388016" y="4783401"/>
            <a:ext cx="1352025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2000" dirty="0">
                <a:latin typeface="Century Gothic" panose="020B0502020202020204" pitchFamily="34" charset="0"/>
                <a:ea typeface="ＤＦ明朝体W5" panose="02010609010101010101" pitchFamily="49" charset="-128"/>
              </a:rPr>
              <a:t>标题添加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B6F899B7-0278-47A8-9C0D-8B62AA58D42C}"/>
              </a:ext>
            </a:extLst>
          </p:cNvPr>
          <p:cNvSpPr/>
          <p:nvPr/>
        </p:nvSpPr>
        <p:spPr bwMode="auto">
          <a:xfrm>
            <a:off x="1998416" y="5006361"/>
            <a:ext cx="2525978" cy="5539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defRPr/>
            </a:pP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This template is exclusively designed by Fei 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er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 creative, and copyrights belong to Bao </a:t>
            </a:r>
            <a:r>
              <a:rPr lang="en-US" altLang="zh-CN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tu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 internet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26" name="椭圆 12">
            <a:extLst>
              <a:ext uri="{FF2B5EF4-FFF2-40B4-BE49-F238E27FC236}">
                <a16:creationId xmlns:a16="http://schemas.microsoft.com/office/drawing/2014/main" id="{76867E23-EF9E-4F03-AED0-7C634C3A1689}"/>
              </a:ext>
            </a:extLst>
          </p:cNvPr>
          <p:cNvSpPr/>
          <p:nvPr/>
        </p:nvSpPr>
        <p:spPr>
          <a:xfrm>
            <a:off x="2888724" y="3532868"/>
            <a:ext cx="745362" cy="744311"/>
          </a:xfrm>
          <a:custGeom>
            <a:avLst/>
            <a:gdLst>
              <a:gd name="connsiteX0" fmla="*/ 299759 w 600935"/>
              <a:gd name="connsiteY0" fmla="*/ 131393 h 600088"/>
              <a:gd name="connsiteX1" fmla="*/ 321625 w 600935"/>
              <a:gd name="connsiteY1" fmla="*/ 153235 h 600088"/>
              <a:gd name="connsiteX2" fmla="*/ 321625 w 600935"/>
              <a:gd name="connsiteY2" fmla="*/ 319735 h 600088"/>
              <a:gd name="connsiteX3" fmla="*/ 402280 w 600935"/>
              <a:gd name="connsiteY3" fmla="*/ 365567 h 600088"/>
              <a:gd name="connsiteX4" fmla="*/ 410524 w 600935"/>
              <a:gd name="connsiteY4" fmla="*/ 395286 h 600088"/>
              <a:gd name="connsiteX5" fmla="*/ 391526 w 600935"/>
              <a:gd name="connsiteY5" fmla="*/ 406386 h 600088"/>
              <a:gd name="connsiteX6" fmla="*/ 380772 w 600935"/>
              <a:gd name="connsiteY6" fmla="*/ 403522 h 600088"/>
              <a:gd name="connsiteX7" fmla="*/ 288647 w 600935"/>
              <a:gd name="connsiteY7" fmla="*/ 351602 h 600088"/>
              <a:gd name="connsiteX8" fmla="*/ 287930 w 600935"/>
              <a:gd name="connsiteY8" fmla="*/ 351244 h 600088"/>
              <a:gd name="connsiteX9" fmla="*/ 286137 w 600935"/>
              <a:gd name="connsiteY9" fmla="*/ 349812 h 600088"/>
              <a:gd name="connsiteX10" fmla="*/ 284704 w 600935"/>
              <a:gd name="connsiteY10" fmla="*/ 348738 h 600088"/>
              <a:gd name="connsiteX11" fmla="*/ 283270 w 600935"/>
              <a:gd name="connsiteY11" fmla="*/ 346948 h 600088"/>
              <a:gd name="connsiteX12" fmla="*/ 281836 w 600935"/>
              <a:gd name="connsiteY12" fmla="*/ 345515 h 600088"/>
              <a:gd name="connsiteX13" fmla="*/ 280760 w 600935"/>
              <a:gd name="connsiteY13" fmla="*/ 343725 h 600088"/>
              <a:gd name="connsiteX14" fmla="*/ 279685 w 600935"/>
              <a:gd name="connsiteY14" fmla="*/ 341935 h 600088"/>
              <a:gd name="connsiteX15" fmla="*/ 278968 w 600935"/>
              <a:gd name="connsiteY15" fmla="*/ 339786 h 600088"/>
              <a:gd name="connsiteX16" fmla="*/ 278251 w 600935"/>
              <a:gd name="connsiteY16" fmla="*/ 337996 h 600088"/>
              <a:gd name="connsiteX17" fmla="*/ 277893 w 600935"/>
              <a:gd name="connsiteY17" fmla="*/ 335848 h 600088"/>
              <a:gd name="connsiteX18" fmla="*/ 277534 w 600935"/>
              <a:gd name="connsiteY18" fmla="*/ 333341 h 600088"/>
              <a:gd name="connsiteX19" fmla="*/ 277534 w 600935"/>
              <a:gd name="connsiteY19" fmla="*/ 332625 h 600088"/>
              <a:gd name="connsiteX20" fmla="*/ 277534 w 600935"/>
              <a:gd name="connsiteY20" fmla="*/ 153235 h 600088"/>
              <a:gd name="connsiteX21" fmla="*/ 299759 w 600935"/>
              <a:gd name="connsiteY21" fmla="*/ 131393 h 600088"/>
              <a:gd name="connsiteX22" fmla="*/ 281106 w 600935"/>
              <a:gd name="connsiteY22" fmla="*/ 48695 h 600088"/>
              <a:gd name="connsiteX23" fmla="*/ 48046 w 600935"/>
              <a:gd name="connsiteY23" fmla="*/ 297538 h 600088"/>
              <a:gd name="connsiteX24" fmla="*/ 95734 w 600935"/>
              <a:gd name="connsiteY24" fmla="*/ 297538 h 600088"/>
              <a:gd name="connsiteX25" fmla="*/ 95734 w 600935"/>
              <a:gd name="connsiteY25" fmla="*/ 335849 h 600088"/>
              <a:gd name="connsiteX26" fmla="*/ 50556 w 600935"/>
              <a:gd name="connsiteY26" fmla="*/ 335849 h 600088"/>
              <a:gd name="connsiteX27" fmla="*/ 281106 w 600935"/>
              <a:gd name="connsiteY27" fmla="*/ 551394 h 600088"/>
              <a:gd name="connsiteX28" fmla="*/ 281106 w 600935"/>
              <a:gd name="connsiteY28" fmla="*/ 507712 h 600088"/>
              <a:gd name="connsiteX29" fmla="*/ 319471 w 600935"/>
              <a:gd name="connsiteY29" fmla="*/ 507712 h 600088"/>
              <a:gd name="connsiteX30" fmla="*/ 319471 w 600935"/>
              <a:gd name="connsiteY30" fmla="*/ 551394 h 600088"/>
              <a:gd name="connsiteX31" fmla="*/ 550379 w 600935"/>
              <a:gd name="connsiteY31" fmla="*/ 335849 h 600088"/>
              <a:gd name="connsiteX32" fmla="*/ 507711 w 600935"/>
              <a:gd name="connsiteY32" fmla="*/ 335849 h 600088"/>
              <a:gd name="connsiteX33" fmla="*/ 507711 w 600935"/>
              <a:gd name="connsiteY33" fmla="*/ 297538 h 600088"/>
              <a:gd name="connsiteX34" fmla="*/ 552889 w 600935"/>
              <a:gd name="connsiteY34" fmla="*/ 297538 h 600088"/>
              <a:gd name="connsiteX35" fmla="*/ 319471 w 600935"/>
              <a:gd name="connsiteY35" fmla="*/ 48695 h 600088"/>
              <a:gd name="connsiteX36" fmla="*/ 319471 w 600935"/>
              <a:gd name="connsiteY36" fmla="*/ 92377 h 600088"/>
              <a:gd name="connsiteX37" fmla="*/ 281106 w 600935"/>
              <a:gd name="connsiteY37" fmla="*/ 92377 h 600088"/>
              <a:gd name="connsiteX38" fmla="*/ 300468 w 600935"/>
              <a:gd name="connsiteY38" fmla="*/ 0 h 600088"/>
              <a:gd name="connsiteX39" fmla="*/ 600935 w 600935"/>
              <a:gd name="connsiteY39" fmla="*/ 300044 h 600088"/>
              <a:gd name="connsiteX40" fmla="*/ 300468 w 600935"/>
              <a:gd name="connsiteY40" fmla="*/ 600088 h 600088"/>
              <a:gd name="connsiteX41" fmla="*/ 0 w 600935"/>
              <a:gd name="connsiteY41" fmla="*/ 300044 h 600088"/>
              <a:gd name="connsiteX42" fmla="*/ 300468 w 600935"/>
              <a:gd name="connsiteY42" fmla="*/ 0 h 6000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600935" h="600088">
                <a:moveTo>
                  <a:pt x="299759" y="131393"/>
                </a:moveTo>
                <a:cubicBezTo>
                  <a:pt x="311588" y="131393"/>
                  <a:pt x="321625" y="141061"/>
                  <a:pt x="321625" y="153235"/>
                </a:cubicBezTo>
                <a:lnTo>
                  <a:pt x="321625" y="319735"/>
                </a:lnTo>
                <a:lnTo>
                  <a:pt x="402280" y="365567"/>
                </a:lnTo>
                <a:cubicBezTo>
                  <a:pt x="413034" y="371296"/>
                  <a:pt x="416618" y="384902"/>
                  <a:pt x="410524" y="395286"/>
                </a:cubicBezTo>
                <a:cubicBezTo>
                  <a:pt x="406581" y="402448"/>
                  <a:pt x="399054" y="406386"/>
                  <a:pt x="391526" y="406386"/>
                </a:cubicBezTo>
                <a:cubicBezTo>
                  <a:pt x="387941" y="406386"/>
                  <a:pt x="383998" y="405670"/>
                  <a:pt x="380772" y="403522"/>
                </a:cubicBezTo>
                <a:lnTo>
                  <a:pt x="288647" y="351602"/>
                </a:lnTo>
                <a:cubicBezTo>
                  <a:pt x="288647" y="351602"/>
                  <a:pt x="288288" y="351602"/>
                  <a:pt x="287930" y="351244"/>
                </a:cubicBezTo>
                <a:cubicBezTo>
                  <a:pt x="287571" y="350886"/>
                  <a:pt x="286854" y="350528"/>
                  <a:pt x="286137" y="349812"/>
                </a:cubicBezTo>
                <a:cubicBezTo>
                  <a:pt x="285779" y="349454"/>
                  <a:pt x="285062" y="349096"/>
                  <a:pt x="284704" y="348738"/>
                </a:cubicBezTo>
                <a:cubicBezTo>
                  <a:pt x="283987" y="348022"/>
                  <a:pt x="283628" y="347664"/>
                  <a:pt x="283270" y="346948"/>
                </a:cubicBezTo>
                <a:cubicBezTo>
                  <a:pt x="282553" y="346590"/>
                  <a:pt x="282194" y="345873"/>
                  <a:pt x="281836" y="345515"/>
                </a:cubicBezTo>
                <a:cubicBezTo>
                  <a:pt x="281477" y="344799"/>
                  <a:pt x="281119" y="344441"/>
                  <a:pt x="280760" y="343725"/>
                </a:cubicBezTo>
                <a:cubicBezTo>
                  <a:pt x="280402" y="343009"/>
                  <a:pt x="280043" y="342293"/>
                  <a:pt x="279685" y="341935"/>
                </a:cubicBezTo>
                <a:cubicBezTo>
                  <a:pt x="279327" y="341219"/>
                  <a:pt x="279327" y="340503"/>
                  <a:pt x="278968" y="339786"/>
                </a:cubicBezTo>
                <a:cubicBezTo>
                  <a:pt x="278610" y="339070"/>
                  <a:pt x="278610" y="338354"/>
                  <a:pt x="278251" y="337996"/>
                </a:cubicBezTo>
                <a:cubicBezTo>
                  <a:pt x="278251" y="337280"/>
                  <a:pt x="277893" y="336564"/>
                  <a:pt x="277893" y="335848"/>
                </a:cubicBezTo>
                <a:cubicBezTo>
                  <a:pt x="277893" y="335132"/>
                  <a:pt x="277893" y="334415"/>
                  <a:pt x="277534" y="333341"/>
                </a:cubicBezTo>
                <a:cubicBezTo>
                  <a:pt x="277534" y="333341"/>
                  <a:pt x="277534" y="332983"/>
                  <a:pt x="277534" y="332625"/>
                </a:cubicBezTo>
                <a:lnTo>
                  <a:pt x="277534" y="153235"/>
                </a:lnTo>
                <a:cubicBezTo>
                  <a:pt x="277534" y="141061"/>
                  <a:pt x="287571" y="131393"/>
                  <a:pt x="299759" y="131393"/>
                </a:cubicBezTo>
                <a:close/>
                <a:moveTo>
                  <a:pt x="281106" y="48695"/>
                </a:moveTo>
                <a:cubicBezTo>
                  <a:pt x="151668" y="58362"/>
                  <a:pt x="49122" y="166134"/>
                  <a:pt x="48046" y="297538"/>
                </a:cubicBezTo>
                <a:lnTo>
                  <a:pt x="95734" y="297538"/>
                </a:lnTo>
                <a:lnTo>
                  <a:pt x="95734" y="335849"/>
                </a:lnTo>
                <a:lnTo>
                  <a:pt x="50556" y="335849"/>
                </a:lnTo>
                <a:cubicBezTo>
                  <a:pt x="67050" y="451856"/>
                  <a:pt x="162783" y="542443"/>
                  <a:pt x="281106" y="551394"/>
                </a:cubicBezTo>
                <a:lnTo>
                  <a:pt x="281106" y="507712"/>
                </a:lnTo>
                <a:lnTo>
                  <a:pt x="319471" y="507712"/>
                </a:lnTo>
                <a:lnTo>
                  <a:pt x="319471" y="551394"/>
                </a:lnTo>
                <a:cubicBezTo>
                  <a:pt x="437794" y="542443"/>
                  <a:pt x="533886" y="451856"/>
                  <a:pt x="550379" y="335849"/>
                </a:cubicBezTo>
                <a:lnTo>
                  <a:pt x="507711" y="335849"/>
                </a:lnTo>
                <a:lnTo>
                  <a:pt x="507711" y="297538"/>
                </a:lnTo>
                <a:lnTo>
                  <a:pt x="552889" y="297538"/>
                </a:lnTo>
                <a:cubicBezTo>
                  <a:pt x="551813" y="166134"/>
                  <a:pt x="449267" y="58362"/>
                  <a:pt x="319471" y="48695"/>
                </a:cubicBezTo>
                <a:lnTo>
                  <a:pt x="319471" y="92377"/>
                </a:lnTo>
                <a:lnTo>
                  <a:pt x="281106" y="92377"/>
                </a:lnTo>
                <a:close/>
                <a:moveTo>
                  <a:pt x="300468" y="0"/>
                </a:moveTo>
                <a:cubicBezTo>
                  <a:pt x="466119" y="0"/>
                  <a:pt x="600935" y="134626"/>
                  <a:pt x="600935" y="300044"/>
                </a:cubicBezTo>
                <a:cubicBezTo>
                  <a:pt x="600935" y="465462"/>
                  <a:pt x="466119" y="600088"/>
                  <a:pt x="300468" y="600088"/>
                </a:cubicBezTo>
                <a:cubicBezTo>
                  <a:pt x="134816" y="600088"/>
                  <a:pt x="0" y="465462"/>
                  <a:pt x="0" y="300044"/>
                </a:cubicBezTo>
                <a:cubicBezTo>
                  <a:pt x="0" y="134626"/>
                  <a:pt x="134816" y="0"/>
                  <a:pt x="300468" y="0"/>
                </a:cubicBezTo>
                <a:close/>
              </a:path>
            </a:pathLst>
          </a:custGeom>
          <a:gradFill>
            <a:gsLst>
              <a:gs pos="0">
                <a:srgbClr val="FF9409"/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5" name="椭圆 13">
            <a:extLst>
              <a:ext uri="{FF2B5EF4-FFF2-40B4-BE49-F238E27FC236}">
                <a16:creationId xmlns:a16="http://schemas.microsoft.com/office/drawing/2014/main" id="{A4A5E609-0693-4440-A23C-2F6E43BDB6B9}"/>
              </a:ext>
            </a:extLst>
          </p:cNvPr>
          <p:cNvSpPr/>
          <p:nvPr/>
        </p:nvSpPr>
        <p:spPr>
          <a:xfrm>
            <a:off x="5841471" y="3532342"/>
            <a:ext cx="509057" cy="745362"/>
          </a:xfrm>
          <a:custGeom>
            <a:avLst/>
            <a:gdLst>
              <a:gd name="connsiteX0" fmla="*/ 207039 w 413937"/>
              <a:gd name="connsiteY0" fmla="*/ 408856 h 606087"/>
              <a:gd name="connsiteX1" fmla="*/ 229479 w 413937"/>
              <a:gd name="connsiteY1" fmla="*/ 431262 h 606087"/>
              <a:gd name="connsiteX2" fmla="*/ 229479 w 413937"/>
              <a:gd name="connsiteY2" fmla="*/ 497732 h 606087"/>
              <a:gd name="connsiteX3" fmla="*/ 207039 w 413937"/>
              <a:gd name="connsiteY3" fmla="*/ 520138 h 606087"/>
              <a:gd name="connsiteX4" fmla="*/ 184599 w 413937"/>
              <a:gd name="connsiteY4" fmla="*/ 497732 h 606087"/>
              <a:gd name="connsiteX5" fmla="*/ 184599 w 413937"/>
              <a:gd name="connsiteY5" fmla="*/ 431262 h 606087"/>
              <a:gd name="connsiteX6" fmla="*/ 207039 w 413937"/>
              <a:gd name="connsiteY6" fmla="*/ 408856 h 606087"/>
              <a:gd name="connsiteX7" fmla="*/ 66402 w 413937"/>
              <a:gd name="connsiteY7" fmla="*/ 277549 h 606087"/>
              <a:gd name="connsiteX8" fmla="*/ 44891 w 413937"/>
              <a:gd name="connsiteY8" fmla="*/ 299028 h 606087"/>
              <a:gd name="connsiteX9" fmla="*/ 44891 w 413937"/>
              <a:gd name="connsiteY9" fmla="*/ 561261 h 606087"/>
              <a:gd name="connsiteX10" fmla="*/ 369046 w 413937"/>
              <a:gd name="connsiteY10" fmla="*/ 561261 h 606087"/>
              <a:gd name="connsiteX11" fmla="*/ 369046 w 413937"/>
              <a:gd name="connsiteY11" fmla="*/ 299028 h 606087"/>
              <a:gd name="connsiteX12" fmla="*/ 347535 w 413937"/>
              <a:gd name="connsiteY12" fmla="*/ 277549 h 606087"/>
              <a:gd name="connsiteX13" fmla="*/ 207062 w 413937"/>
              <a:gd name="connsiteY13" fmla="*/ 0 h 606087"/>
              <a:gd name="connsiteX14" fmla="*/ 339118 w 413937"/>
              <a:gd name="connsiteY14" fmla="*/ 132050 h 606087"/>
              <a:gd name="connsiteX15" fmla="*/ 316672 w 413937"/>
              <a:gd name="connsiteY15" fmla="*/ 154463 h 606087"/>
              <a:gd name="connsiteX16" fmla="*/ 294226 w 413937"/>
              <a:gd name="connsiteY16" fmla="*/ 132050 h 606087"/>
              <a:gd name="connsiteX17" fmla="*/ 207062 w 413937"/>
              <a:gd name="connsiteY17" fmla="*/ 44826 h 606087"/>
              <a:gd name="connsiteX18" fmla="*/ 119711 w 413937"/>
              <a:gd name="connsiteY18" fmla="*/ 132050 h 606087"/>
              <a:gd name="connsiteX19" fmla="*/ 119711 w 413937"/>
              <a:gd name="connsiteY19" fmla="*/ 232722 h 606087"/>
              <a:gd name="connsiteX20" fmla="*/ 347535 w 413937"/>
              <a:gd name="connsiteY20" fmla="*/ 232722 h 606087"/>
              <a:gd name="connsiteX21" fmla="*/ 413937 w 413937"/>
              <a:gd name="connsiteY21" fmla="*/ 299028 h 606087"/>
              <a:gd name="connsiteX22" fmla="*/ 413937 w 413937"/>
              <a:gd name="connsiteY22" fmla="*/ 583674 h 606087"/>
              <a:gd name="connsiteX23" fmla="*/ 391491 w 413937"/>
              <a:gd name="connsiteY23" fmla="*/ 606087 h 606087"/>
              <a:gd name="connsiteX24" fmla="*/ 22446 w 413937"/>
              <a:gd name="connsiteY24" fmla="*/ 606087 h 606087"/>
              <a:gd name="connsiteX25" fmla="*/ 0 w 413937"/>
              <a:gd name="connsiteY25" fmla="*/ 583674 h 606087"/>
              <a:gd name="connsiteX26" fmla="*/ 0 w 413937"/>
              <a:gd name="connsiteY26" fmla="*/ 299028 h 606087"/>
              <a:gd name="connsiteX27" fmla="*/ 66402 w 413937"/>
              <a:gd name="connsiteY27" fmla="*/ 232722 h 606087"/>
              <a:gd name="connsiteX28" fmla="*/ 74819 w 413937"/>
              <a:gd name="connsiteY28" fmla="*/ 232722 h 606087"/>
              <a:gd name="connsiteX29" fmla="*/ 74819 w 413937"/>
              <a:gd name="connsiteY29" fmla="*/ 132050 h 606087"/>
              <a:gd name="connsiteX30" fmla="*/ 207062 w 413937"/>
              <a:gd name="connsiteY30" fmla="*/ 0 h 606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13937" h="606087">
                <a:moveTo>
                  <a:pt x="207039" y="408856"/>
                </a:moveTo>
                <a:cubicBezTo>
                  <a:pt x="219381" y="408856"/>
                  <a:pt x="229479" y="418939"/>
                  <a:pt x="229479" y="431262"/>
                </a:cubicBezTo>
                <a:lnTo>
                  <a:pt x="229479" y="497732"/>
                </a:lnTo>
                <a:cubicBezTo>
                  <a:pt x="229479" y="510055"/>
                  <a:pt x="219381" y="520138"/>
                  <a:pt x="207039" y="520138"/>
                </a:cubicBezTo>
                <a:cubicBezTo>
                  <a:pt x="194510" y="520138"/>
                  <a:pt x="184599" y="510055"/>
                  <a:pt x="184599" y="497732"/>
                </a:cubicBezTo>
                <a:lnTo>
                  <a:pt x="184599" y="431262"/>
                </a:lnTo>
                <a:cubicBezTo>
                  <a:pt x="184599" y="418939"/>
                  <a:pt x="194510" y="408856"/>
                  <a:pt x="207039" y="408856"/>
                </a:cubicBezTo>
                <a:close/>
                <a:moveTo>
                  <a:pt x="66402" y="277549"/>
                </a:moveTo>
                <a:cubicBezTo>
                  <a:pt x="54618" y="277549"/>
                  <a:pt x="44891" y="287074"/>
                  <a:pt x="44891" y="299028"/>
                </a:cubicBezTo>
                <a:lnTo>
                  <a:pt x="44891" y="561261"/>
                </a:lnTo>
                <a:lnTo>
                  <a:pt x="369046" y="561261"/>
                </a:lnTo>
                <a:lnTo>
                  <a:pt x="369046" y="299028"/>
                </a:lnTo>
                <a:cubicBezTo>
                  <a:pt x="369046" y="287074"/>
                  <a:pt x="359319" y="277549"/>
                  <a:pt x="347535" y="277549"/>
                </a:cubicBezTo>
                <a:close/>
                <a:moveTo>
                  <a:pt x="207062" y="0"/>
                </a:moveTo>
                <a:cubicBezTo>
                  <a:pt x="279824" y="0"/>
                  <a:pt x="339118" y="59208"/>
                  <a:pt x="339118" y="132050"/>
                </a:cubicBezTo>
                <a:cubicBezTo>
                  <a:pt x="339118" y="144378"/>
                  <a:pt x="329017" y="154463"/>
                  <a:pt x="316672" y="154463"/>
                </a:cubicBezTo>
                <a:cubicBezTo>
                  <a:pt x="304327" y="154463"/>
                  <a:pt x="294226" y="144378"/>
                  <a:pt x="294226" y="132050"/>
                </a:cubicBezTo>
                <a:cubicBezTo>
                  <a:pt x="294226" y="83862"/>
                  <a:pt x="255133" y="44826"/>
                  <a:pt x="207062" y="44826"/>
                </a:cubicBezTo>
                <a:cubicBezTo>
                  <a:pt x="158804" y="44826"/>
                  <a:pt x="119711" y="83862"/>
                  <a:pt x="119711" y="132050"/>
                </a:cubicBezTo>
                <a:lnTo>
                  <a:pt x="119711" y="232722"/>
                </a:lnTo>
                <a:lnTo>
                  <a:pt x="347535" y="232722"/>
                </a:lnTo>
                <a:cubicBezTo>
                  <a:pt x="384197" y="232722"/>
                  <a:pt x="413937" y="262420"/>
                  <a:pt x="413937" y="299028"/>
                </a:cubicBezTo>
                <a:lnTo>
                  <a:pt x="413937" y="583674"/>
                </a:lnTo>
                <a:cubicBezTo>
                  <a:pt x="413937" y="596001"/>
                  <a:pt x="403837" y="606087"/>
                  <a:pt x="391491" y="606087"/>
                </a:cubicBezTo>
                <a:lnTo>
                  <a:pt x="22446" y="606087"/>
                </a:lnTo>
                <a:cubicBezTo>
                  <a:pt x="10100" y="606087"/>
                  <a:pt x="0" y="596001"/>
                  <a:pt x="0" y="583674"/>
                </a:cubicBezTo>
                <a:lnTo>
                  <a:pt x="0" y="299028"/>
                </a:lnTo>
                <a:cubicBezTo>
                  <a:pt x="0" y="262420"/>
                  <a:pt x="29740" y="232722"/>
                  <a:pt x="66402" y="232722"/>
                </a:cubicBezTo>
                <a:lnTo>
                  <a:pt x="74819" y="232722"/>
                </a:lnTo>
                <a:lnTo>
                  <a:pt x="74819" y="132050"/>
                </a:lnTo>
                <a:cubicBezTo>
                  <a:pt x="74819" y="59208"/>
                  <a:pt x="134113" y="0"/>
                  <a:pt x="207062" y="0"/>
                </a:cubicBezTo>
                <a:close/>
              </a:path>
            </a:pathLst>
          </a:custGeom>
          <a:gradFill>
            <a:gsLst>
              <a:gs pos="0">
                <a:srgbClr val="FF9409"/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椭圆 14">
            <a:extLst>
              <a:ext uri="{FF2B5EF4-FFF2-40B4-BE49-F238E27FC236}">
                <a16:creationId xmlns:a16="http://schemas.microsoft.com/office/drawing/2014/main" id="{A41842F5-5E67-4391-AACE-B4C647AD6273}"/>
              </a:ext>
            </a:extLst>
          </p:cNvPr>
          <p:cNvSpPr/>
          <p:nvPr/>
        </p:nvSpPr>
        <p:spPr>
          <a:xfrm>
            <a:off x="8556954" y="3532905"/>
            <a:ext cx="745361" cy="744237"/>
          </a:xfrm>
          <a:custGeom>
            <a:avLst/>
            <a:gdLst>
              <a:gd name="connsiteX0" fmla="*/ 302086 w 607639"/>
              <a:gd name="connsiteY0" fmla="*/ 162018 h 606722"/>
              <a:gd name="connsiteX1" fmla="*/ 359395 w 607639"/>
              <a:gd name="connsiteY1" fmla="*/ 162018 h 606722"/>
              <a:gd name="connsiteX2" fmla="*/ 359395 w 607639"/>
              <a:gd name="connsiteY2" fmla="*/ 247868 h 606722"/>
              <a:gd name="connsiteX3" fmla="*/ 445268 w 607639"/>
              <a:gd name="connsiteY3" fmla="*/ 247868 h 606722"/>
              <a:gd name="connsiteX4" fmla="*/ 445268 w 607639"/>
              <a:gd name="connsiteY4" fmla="*/ 305012 h 606722"/>
              <a:gd name="connsiteX5" fmla="*/ 359395 w 607639"/>
              <a:gd name="connsiteY5" fmla="*/ 305012 h 606722"/>
              <a:gd name="connsiteX6" fmla="*/ 359395 w 607639"/>
              <a:gd name="connsiteY6" fmla="*/ 390862 h 606722"/>
              <a:gd name="connsiteX7" fmla="*/ 302086 w 607639"/>
              <a:gd name="connsiteY7" fmla="*/ 390862 h 606722"/>
              <a:gd name="connsiteX8" fmla="*/ 302086 w 607639"/>
              <a:gd name="connsiteY8" fmla="*/ 305012 h 606722"/>
              <a:gd name="connsiteX9" fmla="*/ 216213 w 607639"/>
              <a:gd name="connsiteY9" fmla="*/ 305012 h 606722"/>
              <a:gd name="connsiteX10" fmla="*/ 216213 w 607639"/>
              <a:gd name="connsiteY10" fmla="*/ 247868 h 606722"/>
              <a:gd name="connsiteX11" fmla="*/ 302086 w 607639"/>
              <a:gd name="connsiteY11" fmla="*/ 247868 h 606722"/>
              <a:gd name="connsiteX12" fmla="*/ 330744 w 607639"/>
              <a:gd name="connsiteY12" fmla="*/ 57233 h 606722"/>
              <a:gd name="connsiteX13" fmla="*/ 111168 w 607639"/>
              <a:gd name="connsiteY13" fmla="*/ 276389 h 606722"/>
              <a:gd name="connsiteX14" fmla="*/ 330744 w 607639"/>
              <a:gd name="connsiteY14" fmla="*/ 495634 h 606722"/>
              <a:gd name="connsiteX15" fmla="*/ 550320 w 607639"/>
              <a:gd name="connsiteY15" fmla="*/ 276389 h 606722"/>
              <a:gd name="connsiteX16" fmla="*/ 330744 w 607639"/>
              <a:gd name="connsiteY16" fmla="*/ 57233 h 606722"/>
              <a:gd name="connsiteX17" fmla="*/ 330744 w 607639"/>
              <a:gd name="connsiteY17" fmla="*/ 0 h 606722"/>
              <a:gd name="connsiteX18" fmla="*/ 607639 w 607639"/>
              <a:gd name="connsiteY18" fmla="*/ 276389 h 606722"/>
              <a:gd name="connsiteX19" fmla="*/ 330744 w 607639"/>
              <a:gd name="connsiteY19" fmla="*/ 552866 h 606722"/>
              <a:gd name="connsiteX20" fmla="*/ 156382 w 607639"/>
              <a:gd name="connsiteY20" fmla="*/ 490923 h 606722"/>
              <a:gd name="connsiteX21" fmla="*/ 40497 w 607639"/>
              <a:gd name="connsiteY21" fmla="*/ 606722 h 606722"/>
              <a:gd name="connsiteX22" fmla="*/ 0 w 607639"/>
              <a:gd name="connsiteY22" fmla="*/ 566286 h 606722"/>
              <a:gd name="connsiteX23" fmla="*/ 115885 w 607639"/>
              <a:gd name="connsiteY23" fmla="*/ 450487 h 606722"/>
              <a:gd name="connsiteX24" fmla="*/ 53937 w 607639"/>
              <a:gd name="connsiteY24" fmla="*/ 276389 h 606722"/>
              <a:gd name="connsiteX25" fmla="*/ 330744 w 607639"/>
              <a:gd name="connsiteY25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07639" h="606722">
                <a:moveTo>
                  <a:pt x="302086" y="162018"/>
                </a:moveTo>
                <a:lnTo>
                  <a:pt x="359395" y="162018"/>
                </a:lnTo>
                <a:lnTo>
                  <a:pt x="359395" y="247868"/>
                </a:lnTo>
                <a:lnTo>
                  <a:pt x="445268" y="247868"/>
                </a:lnTo>
                <a:lnTo>
                  <a:pt x="445268" y="305012"/>
                </a:lnTo>
                <a:lnTo>
                  <a:pt x="359395" y="305012"/>
                </a:lnTo>
                <a:lnTo>
                  <a:pt x="359395" y="390862"/>
                </a:lnTo>
                <a:lnTo>
                  <a:pt x="302086" y="390862"/>
                </a:lnTo>
                <a:lnTo>
                  <a:pt x="302086" y="305012"/>
                </a:lnTo>
                <a:lnTo>
                  <a:pt x="216213" y="305012"/>
                </a:lnTo>
                <a:lnTo>
                  <a:pt x="216213" y="247868"/>
                </a:lnTo>
                <a:lnTo>
                  <a:pt x="302086" y="247868"/>
                </a:lnTo>
                <a:close/>
                <a:moveTo>
                  <a:pt x="330744" y="57233"/>
                </a:moveTo>
                <a:cubicBezTo>
                  <a:pt x="209696" y="57233"/>
                  <a:pt x="111168" y="155524"/>
                  <a:pt x="111168" y="276389"/>
                </a:cubicBezTo>
                <a:cubicBezTo>
                  <a:pt x="111168" y="397342"/>
                  <a:pt x="209696" y="495634"/>
                  <a:pt x="330744" y="495634"/>
                </a:cubicBezTo>
                <a:cubicBezTo>
                  <a:pt x="451791" y="495634"/>
                  <a:pt x="550320" y="397342"/>
                  <a:pt x="550320" y="276389"/>
                </a:cubicBezTo>
                <a:cubicBezTo>
                  <a:pt x="550320" y="155524"/>
                  <a:pt x="451791" y="57233"/>
                  <a:pt x="330744" y="57233"/>
                </a:cubicBezTo>
                <a:close/>
                <a:moveTo>
                  <a:pt x="330744" y="0"/>
                </a:moveTo>
                <a:cubicBezTo>
                  <a:pt x="483388" y="0"/>
                  <a:pt x="607639" y="123975"/>
                  <a:pt x="607639" y="276389"/>
                </a:cubicBezTo>
                <a:cubicBezTo>
                  <a:pt x="607639" y="428891"/>
                  <a:pt x="483388" y="552866"/>
                  <a:pt x="330744" y="552866"/>
                </a:cubicBezTo>
                <a:cubicBezTo>
                  <a:pt x="264702" y="552866"/>
                  <a:pt x="204000" y="529671"/>
                  <a:pt x="156382" y="490923"/>
                </a:cubicBezTo>
                <a:lnTo>
                  <a:pt x="40497" y="606722"/>
                </a:lnTo>
                <a:lnTo>
                  <a:pt x="0" y="566286"/>
                </a:lnTo>
                <a:lnTo>
                  <a:pt x="115885" y="450487"/>
                </a:lnTo>
                <a:cubicBezTo>
                  <a:pt x="77168" y="402941"/>
                  <a:pt x="53937" y="342331"/>
                  <a:pt x="53937" y="276389"/>
                </a:cubicBezTo>
                <a:cubicBezTo>
                  <a:pt x="53937" y="123975"/>
                  <a:pt x="178099" y="0"/>
                  <a:pt x="330744" y="0"/>
                </a:cubicBezTo>
                <a:close/>
              </a:path>
            </a:pathLst>
          </a:custGeom>
          <a:gradFill>
            <a:gsLst>
              <a:gs pos="0">
                <a:srgbClr val="FF9409"/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4E13928A-2893-46FC-8507-801E412B795A}"/>
              </a:ext>
            </a:extLst>
          </p:cNvPr>
          <p:cNvGrpSpPr/>
          <p:nvPr/>
        </p:nvGrpSpPr>
        <p:grpSpPr>
          <a:xfrm>
            <a:off x="1144548" y="420038"/>
            <a:ext cx="3668751" cy="778532"/>
            <a:chOff x="898033" y="2084026"/>
            <a:chExt cx="3668751" cy="778532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F0632CB1-2A70-4043-886E-66263AFE95B2}"/>
                </a:ext>
              </a:extLst>
            </p:cNvPr>
            <p:cNvSpPr/>
            <p:nvPr/>
          </p:nvSpPr>
          <p:spPr bwMode="auto">
            <a:xfrm>
              <a:off x="898033" y="2524004"/>
              <a:ext cx="3668751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er</a:t>
              </a: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tu</a:t>
              </a: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internet</a:t>
              </a:r>
              <a:endParaRPr lang="zh-CN" altLang="en-US" sz="8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C1B20F2F-51BC-4BF1-910B-DCC4920436A5}"/>
                </a:ext>
              </a:extLst>
            </p:cNvPr>
            <p:cNvSpPr/>
            <p:nvPr/>
          </p:nvSpPr>
          <p:spPr bwMode="auto">
            <a:xfrm>
              <a:off x="898034" y="2084026"/>
              <a:ext cx="2875228" cy="52322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defRPr/>
              </a:pPr>
              <a:r>
                <a:rPr lang="zh-CN" altLang="en-US" sz="2800" b="1" dirty="0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营销推广方案</a:t>
              </a:r>
            </a:p>
          </p:txBody>
        </p:sp>
      </p:grpSp>
      <p:sp>
        <p:nvSpPr>
          <p:cNvPr id="31" name="平行四边形 30">
            <a:extLst>
              <a:ext uri="{FF2B5EF4-FFF2-40B4-BE49-F238E27FC236}">
                <a16:creationId xmlns:a16="http://schemas.microsoft.com/office/drawing/2014/main" id="{E5F0D660-8F9B-4319-8CBE-546D014FD856}"/>
              </a:ext>
            </a:extLst>
          </p:cNvPr>
          <p:cNvSpPr/>
          <p:nvPr/>
        </p:nvSpPr>
        <p:spPr>
          <a:xfrm>
            <a:off x="572687" y="389390"/>
            <a:ext cx="571860" cy="776953"/>
          </a:xfrm>
          <a:prstGeom prst="parallelogram">
            <a:avLst>
              <a:gd name="adj" fmla="val 96021"/>
            </a:avLst>
          </a:pr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: 形状 32">
            <a:extLst>
              <a:ext uri="{FF2B5EF4-FFF2-40B4-BE49-F238E27FC236}">
                <a16:creationId xmlns:a16="http://schemas.microsoft.com/office/drawing/2014/main" id="{6E9163E9-FE15-4660-A2F4-BB57BB6B8FCC}"/>
              </a:ext>
            </a:extLst>
          </p:cNvPr>
          <p:cNvSpPr/>
          <p:nvPr/>
        </p:nvSpPr>
        <p:spPr>
          <a:xfrm>
            <a:off x="0" y="474422"/>
            <a:ext cx="1072397" cy="581359"/>
          </a:xfrm>
          <a:custGeom>
            <a:avLst/>
            <a:gdLst>
              <a:gd name="connsiteX0" fmla="*/ 0 w 1072397"/>
              <a:gd name="connsiteY0" fmla="*/ 0 h 581359"/>
              <a:gd name="connsiteX1" fmla="*/ 162311 w 1072397"/>
              <a:gd name="connsiteY1" fmla="*/ 0 h 581359"/>
              <a:gd name="connsiteX2" fmla="*/ 225584 w 1072397"/>
              <a:gd name="connsiteY2" fmla="*/ 0 h 581359"/>
              <a:gd name="connsiteX3" fmla="*/ 248061 w 1072397"/>
              <a:gd name="connsiteY3" fmla="*/ 0 h 581359"/>
              <a:gd name="connsiteX4" fmla="*/ 986647 w 1072397"/>
              <a:gd name="connsiteY4" fmla="*/ 0 h 581359"/>
              <a:gd name="connsiteX5" fmla="*/ 1072397 w 1072397"/>
              <a:gd name="connsiteY5" fmla="*/ 0 h 581359"/>
              <a:gd name="connsiteX6" fmla="*/ 661927 w 1072397"/>
              <a:gd name="connsiteY6" fmla="*/ 581359 h 581359"/>
              <a:gd name="connsiteX7" fmla="*/ 255632 w 1072397"/>
              <a:gd name="connsiteY7" fmla="*/ 581359 h 581359"/>
              <a:gd name="connsiteX8" fmla="*/ 225584 w 1072397"/>
              <a:gd name="connsiteY8" fmla="*/ 581359 h 581359"/>
              <a:gd name="connsiteX9" fmla="*/ 0 w 1072397"/>
              <a:gd name="connsiteY9" fmla="*/ 581359 h 58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2397" h="581359">
                <a:moveTo>
                  <a:pt x="0" y="0"/>
                </a:moveTo>
                <a:lnTo>
                  <a:pt x="162311" y="0"/>
                </a:lnTo>
                <a:lnTo>
                  <a:pt x="225584" y="0"/>
                </a:lnTo>
                <a:lnTo>
                  <a:pt x="248061" y="0"/>
                </a:lnTo>
                <a:lnTo>
                  <a:pt x="986647" y="0"/>
                </a:lnTo>
                <a:lnTo>
                  <a:pt x="1072397" y="0"/>
                </a:lnTo>
                <a:lnTo>
                  <a:pt x="661927" y="581359"/>
                </a:lnTo>
                <a:lnTo>
                  <a:pt x="255632" y="581359"/>
                </a:lnTo>
                <a:lnTo>
                  <a:pt x="225584" y="581359"/>
                </a:lnTo>
                <a:lnTo>
                  <a:pt x="0" y="581359"/>
                </a:lnTo>
                <a:close/>
              </a:path>
            </a:pathLst>
          </a:cu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平行四边形 33">
            <a:extLst>
              <a:ext uri="{FF2B5EF4-FFF2-40B4-BE49-F238E27FC236}">
                <a16:creationId xmlns:a16="http://schemas.microsoft.com/office/drawing/2014/main" id="{16EC6113-CDF9-46E7-BEDB-9B558E80DD7E}"/>
              </a:ext>
            </a:extLst>
          </p:cNvPr>
          <p:cNvSpPr/>
          <p:nvPr/>
        </p:nvSpPr>
        <p:spPr>
          <a:xfrm>
            <a:off x="595062" y="777866"/>
            <a:ext cx="374338" cy="508591"/>
          </a:xfrm>
          <a:prstGeom prst="parallelogram">
            <a:avLst>
              <a:gd name="adj" fmla="val 96021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8430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 animBg="1"/>
      <p:bldP spid="8" grpId="0"/>
      <p:bldP spid="9" grpId="0"/>
      <p:bldP spid="10" grpId="0"/>
      <p:bldP spid="12" grpId="0"/>
      <p:bldP spid="26" grpId="0" animBg="1"/>
      <p:bldP spid="25" grpId="0" animBg="1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385493A2-183D-4962-BD07-921D8ECA67E3}"/>
              </a:ext>
            </a:extLst>
          </p:cNvPr>
          <p:cNvGrpSpPr/>
          <p:nvPr/>
        </p:nvGrpSpPr>
        <p:grpSpPr>
          <a:xfrm>
            <a:off x="-2" y="367147"/>
            <a:ext cx="7435595" cy="5019937"/>
            <a:chOff x="-2" y="367147"/>
            <a:chExt cx="7435595" cy="5019937"/>
          </a:xfrm>
        </p:grpSpPr>
        <p:sp>
          <p:nvSpPr>
            <p:cNvPr id="2" name="平行四边形 1">
              <a:extLst>
                <a:ext uri="{FF2B5EF4-FFF2-40B4-BE49-F238E27FC236}">
                  <a16:creationId xmlns:a16="http://schemas.microsoft.com/office/drawing/2014/main" id="{F2C1C939-CFA1-45E9-8191-DD64758DBC82}"/>
                </a:ext>
              </a:extLst>
            </p:cNvPr>
            <p:cNvSpPr/>
            <p:nvPr/>
          </p:nvSpPr>
          <p:spPr>
            <a:xfrm>
              <a:off x="3740777" y="367147"/>
              <a:ext cx="3694816" cy="5019937"/>
            </a:xfrm>
            <a:prstGeom prst="parallelogram">
              <a:avLst>
                <a:gd name="adj" fmla="val 96021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8EC388FF-3327-4003-AB53-18909C9D98CD}"/>
                </a:ext>
              </a:extLst>
            </p:cNvPr>
            <p:cNvSpPr/>
            <p:nvPr/>
          </p:nvSpPr>
          <p:spPr>
            <a:xfrm>
              <a:off x="-2" y="1010654"/>
              <a:ext cx="6905403" cy="3045408"/>
            </a:xfrm>
            <a:custGeom>
              <a:avLst/>
              <a:gdLst>
                <a:gd name="connsiteX0" fmla="*/ 0 w 5646329"/>
                <a:gd name="connsiteY0" fmla="*/ 0 h 2442102"/>
                <a:gd name="connsiteX1" fmla="*/ 5646329 w 5646329"/>
                <a:gd name="connsiteY1" fmla="*/ 0 h 2442102"/>
                <a:gd name="connsiteX2" fmla="*/ 3888163 w 5646329"/>
                <a:gd name="connsiteY2" fmla="*/ 2442102 h 2442102"/>
                <a:gd name="connsiteX3" fmla="*/ 0 w 5646329"/>
                <a:gd name="connsiteY3" fmla="*/ 2442102 h 24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6329" h="2442102">
                  <a:moveTo>
                    <a:pt x="0" y="0"/>
                  </a:moveTo>
                  <a:lnTo>
                    <a:pt x="5646329" y="0"/>
                  </a:lnTo>
                  <a:lnTo>
                    <a:pt x="3888163" y="2442102"/>
                  </a:lnTo>
                  <a:lnTo>
                    <a:pt x="0" y="2442102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09223F8C-3836-4F4C-BEA9-AE2526AA3CF6}"/>
              </a:ext>
            </a:extLst>
          </p:cNvPr>
          <p:cNvGrpSpPr/>
          <p:nvPr/>
        </p:nvGrpSpPr>
        <p:grpSpPr>
          <a:xfrm>
            <a:off x="3333631" y="1263316"/>
            <a:ext cx="8854358" cy="5019938"/>
            <a:chOff x="3333631" y="1263316"/>
            <a:chExt cx="8854358" cy="5019938"/>
          </a:xfrm>
        </p:grpSpPr>
        <p:sp>
          <p:nvSpPr>
            <p:cNvPr id="3" name="平行四边形 2">
              <a:extLst>
                <a:ext uri="{FF2B5EF4-FFF2-40B4-BE49-F238E27FC236}">
                  <a16:creationId xmlns:a16="http://schemas.microsoft.com/office/drawing/2014/main" id="{9B85A00D-0D4C-4450-A3D3-315B8FC94041}"/>
                </a:ext>
              </a:extLst>
            </p:cNvPr>
            <p:cNvSpPr/>
            <p:nvPr/>
          </p:nvSpPr>
          <p:spPr>
            <a:xfrm>
              <a:off x="3333631" y="1263316"/>
              <a:ext cx="3694816" cy="5019938"/>
            </a:xfrm>
            <a:prstGeom prst="parallelogram">
              <a:avLst>
                <a:gd name="adj" fmla="val 95886"/>
              </a:avLst>
            </a:prstGeom>
            <a:solidFill>
              <a:srgbClr val="FF94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3DF38530-9A65-4CC8-8AF4-E27E6FBC8617}"/>
                </a:ext>
              </a:extLst>
            </p:cNvPr>
            <p:cNvSpPr/>
            <p:nvPr/>
          </p:nvSpPr>
          <p:spPr>
            <a:xfrm>
              <a:off x="3453063" y="2246417"/>
              <a:ext cx="8734926" cy="4036837"/>
            </a:xfrm>
            <a:custGeom>
              <a:avLst/>
              <a:gdLst>
                <a:gd name="connsiteX0" fmla="*/ 2836176 w 8734926"/>
                <a:gd name="connsiteY0" fmla="*/ 0 h 4036837"/>
                <a:gd name="connsiteX1" fmla="*/ 8734926 w 8734926"/>
                <a:gd name="connsiteY1" fmla="*/ 0 h 4036837"/>
                <a:gd name="connsiteX2" fmla="*/ 8734926 w 8734926"/>
                <a:gd name="connsiteY2" fmla="*/ 4036837 h 4036837"/>
                <a:gd name="connsiteX3" fmla="*/ 0 w 8734926"/>
                <a:gd name="connsiteY3" fmla="*/ 4036837 h 4036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34926" h="4036837">
                  <a:moveTo>
                    <a:pt x="2836176" y="0"/>
                  </a:moveTo>
                  <a:lnTo>
                    <a:pt x="8734926" y="0"/>
                  </a:lnTo>
                  <a:lnTo>
                    <a:pt x="8734926" y="4036837"/>
                  </a:lnTo>
                  <a:lnTo>
                    <a:pt x="0" y="4036837"/>
                  </a:lnTo>
                  <a:close/>
                </a:path>
              </a:pathLst>
            </a:custGeom>
            <a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rightnessContrast bright="20000"/>
                        </a14:imgEffect>
                      </a14:imgLayer>
                    </a14:imgProps>
                  </a:ext>
                </a:extLst>
              </a:blip>
              <a:stretch>
                <a:fillRect l="-8937" t="-28592" r="-123" b="-1644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25C116EA-C48B-4417-AC0E-1E9843D0A8C7}"/>
              </a:ext>
            </a:extLst>
          </p:cNvPr>
          <p:cNvSpPr/>
          <p:nvPr/>
        </p:nvSpPr>
        <p:spPr bwMode="auto">
          <a:xfrm>
            <a:off x="898033" y="3192177"/>
            <a:ext cx="3911638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rPr>
              <a:t>This template is exclusively designed by Fei </a:t>
            </a:r>
            <a:r>
              <a:rPr lang="en-US" altLang="zh-CN" sz="1000" dirty="0" err="1">
                <a:solidFill>
                  <a:schemeClr val="bg1"/>
                </a:solidFill>
                <a:latin typeface="Century Gothic" panose="020B0502020202020204" pitchFamily="34" charset="0"/>
                <a:ea typeface="+mj-ea"/>
              </a:rPr>
              <a:t>er</a:t>
            </a:r>
            <a:r>
              <a: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rPr>
              <a:t> creative, and copyrights belong to Bao </a:t>
            </a:r>
            <a:r>
              <a:rPr lang="en-US" altLang="zh-CN" sz="1000" dirty="0" err="1">
                <a:solidFill>
                  <a:schemeClr val="bg1"/>
                </a:solidFill>
                <a:latin typeface="Century Gothic" panose="020B0502020202020204" pitchFamily="34" charset="0"/>
                <a:ea typeface="+mj-ea"/>
              </a:rPr>
              <a:t>tu</a:t>
            </a:r>
            <a:r>
              <a: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rPr>
              <a:t> internet</a:t>
            </a:r>
            <a:endParaRPr lang="zh-CN" altLang="en-US" sz="1000" dirty="0">
              <a:solidFill>
                <a:schemeClr val="bg1"/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8AF8C7B-045B-498D-8729-9AAFF168BFBA}"/>
              </a:ext>
            </a:extLst>
          </p:cNvPr>
          <p:cNvSpPr/>
          <p:nvPr/>
        </p:nvSpPr>
        <p:spPr bwMode="auto">
          <a:xfrm>
            <a:off x="898033" y="2323674"/>
            <a:ext cx="4118467" cy="83099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>
              <a:defRPr/>
            </a:pPr>
            <a:r>
              <a:rPr lang="zh-CN" altLang="en-US" sz="4800" b="1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rPr>
              <a:t>营销执行方案</a:t>
            </a: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C2EFC9EA-45FB-4CDA-8A80-C8AE952DB473}"/>
              </a:ext>
            </a:extLst>
          </p:cNvPr>
          <p:cNvSpPr/>
          <p:nvPr/>
        </p:nvSpPr>
        <p:spPr>
          <a:xfrm rot="5400000">
            <a:off x="5987134" y="5172380"/>
            <a:ext cx="217734" cy="361948"/>
          </a:xfrm>
          <a:custGeom>
            <a:avLst/>
            <a:gdLst>
              <a:gd name="connsiteX0" fmla="*/ 0 w 711202"/>
              <a:gd name="connsiteY0" fmla="*/ 0 h 1182256"/>
              <a:gd name="connsiteX1" fmla="*/ 120074 w 711202"/>
              <a:gd name="connsiteY1" fmla="*/ 0 h 1182256"/>
              <a:gd name="connsiteX2" fmla="*/ 711202 w 711202"/>
              <a:gd name="connsiteY2" fmla="*/ 591128 h 1182256"/>
              <a:gd name="connsiteX3" fmla="*/ 120074 w 711202"/>
              <a:gd name="connsiteY3" fmla="*/ 1182256 h 1182256"/>
              <a:gd name="connsiteX4" fmla="*/ 0 w 711202"/>
              <a:gd name="connsiteY4" fmla="*/ 1182256 h 1182256"/>
              <a:gd name="connsiteX5" fmla="*/ 591128 w 711202"/>
              <a:gd name="connsiteY5" fmla="*/ 591128 h 118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202" h="1182256">
                <a:moveTo>
                  <a:pt x="0" y="0"/>
                </a:moveTo>
                <a:lnTo>
                  <a:pt x="120074" y="0"/>
                </a:lnTo>
                <a:lnTo>
                  <a:pt x="711202" y="591128"/>
                </a:lnTo>
                <a:lnTo>
                  <a:pt x="120074" y="1182256"/>
                </a:lnTo>
                <a:lnTo>
                  <a:pt x="0" y="1182256"/>
                </a:lnTo>
                <a:lnTo>
                  <a:pt x="591128" y="5911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0386C11F-C7C7-41F4-8AAD-73EB3E89781A}"/>
              </a:ext>
            </a:extLst>
          </p:cNvPr>
          <p:cNvSpPr/>
          <p:nvPr/>
        </p:nvSpPr>
        <p:spPr>
          <a:xfrm rot="5400000">
            <a:off x="5987134" y="5345435"/>
            <a:ext cx="217734" cy="361948"/>
          </a:xfrm>
          <a:custGeom>
            <a:avLst/>
            <a:gdLst>
              <a:gd name="connsiteX0" fmla="*/ 0 w 711202"/>
              <a:gd name="connsiteY0" fmla="*/ 0 h 1182256"/>
              <a:gd name="connsiteX1" fmla="*/ 120074 w 711202"/>
              <a:gd name="connsiteY1" fmla="*/ 0 h 1182256"/>
              <a:gd name="connsiteX2" fmla="*/ 711202 w 711202"/>
              <a:gd name="connsiteY2" fmla="*/ 591128 h 1182256"/>
              <a:gd name="connsiteX3" fmla="*/ 120074 w 711202"/>
              <a:gd name="connsiteY3" fmla="*/ 1182256 h 1182256"/>
              <a:gd name="connsiteX4" fmla="*/ 0 w 711202"/>
              <a:gd name="connsiteY4" fmla="*/ 1182256 h 1182256"/>
              <a:gd name="connsiteX5" fmla="*/ 591128 w 711202"/>
              <a:gd name="connsiteY5" fmla="*/ 591128 h 118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202" h="1182256">
                <a:moveTo>
                  <a:pt x="0" y="0"/>
                </a:moveTo>
                <a:lnTo>
                  <a:pt x="120074" y="0"/>
                </a:lnTo>
                <a:lnTo>
                  <a:pt x="711202" y="591128"/>
                </a:lnTo>
                <a:lnTo>
                  <a:pt x="120074" y="1182256"/>
                </a:lnTo>
                <a:lnTo>
                  <a:pt x="0" y="1182256"/>
                </a:lnTo>
                <a:lnTo>
                  <a:pt x="591128" y="5911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DA1B628-C635-44D6-B7BA-5EFF459D47DA}"/>
              </a:ext>
            </a:extLst>
          </p:cNvPr>
          <p:cNvSpPr/>
          <p:nvPr/>
        </p:nvSpPr>
        <p:spPr bwMode="auto">
          <a:xfrm>
            <a:off x="898033" y="1338248"/>
            <a:ext cx="2580430" cy="11079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en-US" altLang="zh-CN" sz="66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rPr>
              <a:t>201X</a:t>
            </a:r>
            <a:endParaRPr lang="zh-CN" altLang="en-US" sz="6600" dirty="0">
              <a:solidFill>
                <a:schemeClr val="bg1"/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060166E-C909-4D23-AE68-423A7E273E2F}"/>
              </a:ext>
            </a:extLst>
          </p:cNvPr>
          <p:cNvSpPr/>
          <p:nvPr/>
        </p:nvSpPr>
        <p:spPr bwMode="auto">
          <a:xfrm>
            <a:off x="7435593" y="1834520"/>
            <a:ext cx="4184907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>
              <a:defRPr/>
            </a:pPr>
            <a:r>
              <a:rPr lang="zh-CN" altLang="en-US" sz="2000" dirty="0">
                <a:solidFill>
                  <a:schemeClr val="tx2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包图网络科技有限公司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3693F61-90A0-4C1B-9AD8-A3A341474FBF}"/>
              </a:ext>
            </a:extLst>
          </p:cNvPr>
          <p:cNvSpPr/>
          <p:nvPr/>
        </p:nvSpPr>
        <p:spPr bwMode="auto">
          <a:xfrm>
            <a:off x="898033" y="4272671"/>
            <a:ext cx="2149967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>
              <a:defRPr/>
            </a:pPr>
            <a:r>
              <a:rPr lang="zh-CN" altLang="en-US" sz="2000" b="1" dirty="0">
                <a:solidFill>
                  <a:schemeClr val="tx2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汇报：包小图</a:t>
            </a:r>
          </a:p>
        </p:txBody>
      </p:sp>
      <p:pic>
        <p:nvPicPr>
          <p:cNvPr id="16" name="Frank_Jiang - Get up">
            <a:hlinkClick r:id="" action="ppaction://media"/>
            <a:extLst>
              <a:ext uri="{FF2B5EF4-FFF2-40B4-BE49-F238E27FC236}">
                <a16:creationId xmlns:a16="http://schemas.microsoft.com/office/drawing/2014/main" id="{6BFBC54B-FDD0-4FAE-822A-A499C2BDD8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986972" y="-6096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7766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4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  <p:bldLst>
      <p:bldP spid="8" grpId="0"/>
      <p:bldP spid="9" grpId="0"/>
      <p:bldP spid="10" grpId="0" animBg="1"/>
      <p:bldP spid="11" grpId="0" animBg="1"/>
      <p:bldP spid="15" grpId="0"/>
      <p:bldP spid="12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>
            <a:extLst>
              <a:ext uri="{FF2B5EF4-FFF2-40B4-BE49-F238E27FC236}">
                <a16:creationId xmlns:a16="http://schemas.microsoft.com/office/drawing/2014/main" id="{D0F46696-9D36-4EE7-869D-6672B53F10CC}"/>
              </a:ext>
            </a:extLst>
          </p:cNvPr>
          <p:cNvGrpSpPr/>
          <p:nvPr/>
        </p:nvGrpSpPr>
        <p:grpSpPr>
          <a:xfrm>
            <a:off x="5451426" y="2193831"/>
            <a:ext cx="5114974" cy="3489175"/>
            <a:chOff x="1654126" y="2127151"/>
            <a:chExt cx="5212044" cy="3555392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7FA58762-4BBE-4ED5-8E50-69F07181B9BB}"/>
                </a:ext>
              </a:extLst>
            </p:cNvPr>
            <p:cNvSpPr/>
            <p:nvPr/>
          </p:nvSpPr>
          <p:spPr>
            <a:xfrm>
              <a:off x="1654129" y="4671469"/>
              <a:ext cx="1005404" cy="5735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34065119-5D25-4767-8FC0-799D526F52B6}"/>
                </a:ext>
              </a:extLst>
            </p:cNvPr>
            <p:cNvSpPr/>
            <p:nvPr/>
          </p:nvSpPr>
          <p:spPr>
            <a:xfrm>
              <a:off x="1743951" y="4722708"/>
              <a:ext cx="825762" cy="449366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1" name="圆柱形 10">
              <a:extLst>
                <a:ext uri="{FF2B5EF4-FFF2-40B4-BE49-F238E27FC236}">
                  <a16:creationId xmlns:a16="http://schemas.microsoft.com/office/drawing/2014/main" id="{B7891788-061C-4E37-9EE1-86CFD1016CB4}"/>
                </a:ext>
              </a:extLst>
            </p:cNvPr>
            <p:cNvSpPr/>
            <p:nvPr/>
          </p:nvSpPr>
          <p:spPr>
            <a:xfrm>
              <a:off x="1820151" y="3266648"/>
              <a:ext cx="673362" cy="1818452"/>
            </a:xfrm>
            <a:prstGeom prst="can">
              <a:avLst>
                <a:gd name="adj" fmla="val 49176"/>
              </a:avLst>
            </a:prstGeom>
            <a:gradFill>
              <a:gsLst>
                <a:gs pos="0">
                  <a:srgbClr val="FF9409"/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ECC0A297-8252-4F30-BAEA-617CFF4060CB}"/>
                </a:ext>
              </a:extLst>
            </p:cNvPr>
            <p:cNvSpPr/>
            <p:nvPr/>
          </p:nvSpPr>
          <p:spPr>
            <a:xfrm>
              <a:off x="3056341" y="4671469"/>
              <a:ext cx="1005404" cy="5735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3FAC04A5-2B9B-4279-A626-41A389FB3772}"/>
                </a:ext>
              </a:extLst>
            </p:cNvPr>
            <p:cNvSpPr/>
            <p:nvPr/>
          </p:nvSpPr>
          <p:spPr>
            <a:xfrm>
              <a:off x="3146163" y="4722708"/>
              <a:ext cx="825762" cy="449366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18" name="圆柱形 17">
              <a:extLst>
                <a:ext uri="{FF2B5EF4-FFF2-40B4-BE49-F238E27FC236}">
                  <a16:creationId xmlns:a16="http://schemas.microsoft.com/office/drawing/2014/main" id="{0C0BF1AB-09AA-4A37-9DC0-C8DF64CC3D4F}"/>
                </a:ext>
              </a:extLst>
            </p:cNvPr>
            <p:cNvSpPr/>
            <p:nvPr/>
          </p:nvSpPr>
          <p:spPr>
            <a:xfrm>
              <a:off x="3222363" y="3932815"/>
              <a:ext cx="673362" cy="1152285"/>
            </a:xfrm>
            <a:prstGeom prst="can">
              <a:avLst>
                <a:gd name="adj" fmla="val 49176"/>
              </a:avLst>
            </a:prstGeom>
            <a:gradFill>
              <a:gsLst>
                <a:gs pos="0">
                  <a:srgbClr val="FF9409"/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A949E1AE-DC36-485C-AA90-5BE2E287F651}"/>
                </a:ext>
              </a:extLst>
            </p:cNvPr>
            <p:cNvSpPr/>
            <p:nvPr/>
          </p:nvSpPr>
          <p:spPr>
            <a:xfrm>
              <a:off x="4458554" y="4671470"/>
              <a:ext cx="1005404" cy="5735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908A247A-5226-4472-8D9A-8DA2D7B890A0}"/>
                </a:ext>
              </a:extLst>
            </p:cNvPr>
            <p:cNvSpPr/>
            <p:nvPr/>
          </p:nvSpPr>
          <p:spPr>
            <a:xfrm>
              <a:off x="4548376" y="4722709"/>
              <a:ext cx="825762" cy="449366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3" name="圆柱形 22">
              <a:extLst>
                <a:ext uri="{FF2B5EF4-FFF2-40B4-BE49-F238E27FC236}">
                  <a16:creationId xmlns:a16="http://schemas.microsoft.com/office/drawing/2014/main" id="{4F2963F9-1C19-40C1-BAA9-0649DE7D4AF9}"/>
                </a:ext>
              </a:extLst>
            </p:cNvPr>
            <p:cNvSpPr/>
            <p:nvPr/>
          </p:nvSpPr>
          <p:spPr>
            <a:xfrm>
              <a:off x="4624576" y="2661043"/>
              <a:ext cx="673362" cy="2424058"/>
            </a:xfrm>
            <a:prstGeom prst="can">
              <a:avLst>
                <a:gd name="adj" fmla="val 49176"/>
              </a:avLst>
            </a:prstGeom>
            <a:gradFill>
              <a:gsLst>
                <a:gs pos="0">
                  <a:srgbClr val="FF9409"/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9D3EBFFE-B0CA-4474-922A-21A4AD4F4D40}"/>
                </a:ext>
              </a:extLst>
            </p:cNvPr>
            <p:cNvSpPr/>
            <p:nvPr/>
          </p:nvSpPr>
          <p:spPr>
            <a:xfrm>
              <a:off x="5860766" y="4671470"/>
              <a:ext cx="1005404" cy="573514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A9D80D03-C951-4E70-A4FE-ABBD419739D3}"/>
                </a:ext>
              </a:extLst>
            </p:cNvPr>
            <p:cNvSpPr/>
            <p:nvPr/>
          </p:nvSpPr>
          <p:spPr>
            <a:xfrm>
              <a:off x="5950588" y="4722709"/>
              <a:ext cx="825762" cy="449366"/>
            </a:xfrm>
            <a:prstGeom prst="ellipse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微软雅黑" panose="020B0503020204020204" pitchFamily="34" charset="-122"/>
              </a:endParaRPr>
            </a:p>
          </p:txBody>
        </p:sp>
        <p:sp>
          <p:nvSpPr>
            <p:cNvPr id="28" name="圆柱形 27">
              <a:extLst>
                <a:ext uri="{FF2B5EF4-FFF2-40B4-BE49-F238E27FC236}">
                  <a16:creationId xmlns:a16="http://schemas.microsoft.com/office/drawing/2014/main" id="{9772032D-09E0-4DC9-AF2C-4726D1AF12AE}"/>
                </a:ext>
              </a:extLst>
            </p:cNvPr>
            <p:cNvSpPr/>
            <p:nvPr/>
          </p:nvSpPr>
          <p:spPr>
            <a:xfrm>
              <a:off x="6026788" y="2127151"/>
              <a:ext cx="673362" cy="2957950"/>
            </a:xfrm>
            <a:prstGeom prst="can">
              <a:avLst>
                <a:gd name="adj" fmla="val 49176"/>
              </a:avLst>
            </a:prstGeom>
            <a:gradFill>
              <a:gsLst>
                <a:gs pos="0">
                  <a:srgbClr val="FF9409"/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33" name="PA-文本框 4">
              <a:extLst>
                <a:ext uri="{FF2B5EF4-FFF2-40B4-BE49-F238E27FC236}">
                  <a16:creationId xmlns:a16="http://schemas.microsoft.com/office/drawing/2014/main" id="{CAA3DC78-6BE2-40C2-BD99-84878D627233}"/>
                </a:ext>
              </a:extLst>
            </p:cNvPr>
            <p:cNvSpPr txBox="1"/>
            <p:nvPr>
              <p:custDataLst>
                <p:tags r:id="rId5"/>
              </p:custDataLst>
            </p:nvPr>
          </p:nvSpPr>
          <p:spPr>
            <a:xfrm>
              <a:off x="1654126" y="5368925"/>
              <a:ext cx="1005407" cy="31361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>
                <a:defRPr sz="3200" b="1">
                  <a:gradFill flip="none" rotWithShape="1">
                    <a:gsLst>
                      <a:gs pos="0">
                        <a:srgbClr val="7030A0"/>
                      </a:gs>
                      <a:gs pos="27000">
                        <a:srgbClr val="7030A0"/>
                      </a:gs>
                      <a:gs pos="100000">
                        <a:srgbClr val="0070C0"/>
                      </a:gs>
                    </a:gsLst>
                    <a:lin ang="0" scaled="1"/>
                    <a:tileRect/>
                  </a:gradFill>
                </a:defRPr>
              </a:lvl1pPr>
            </a:lstStyle>
            <a:p>
              <a:pPr algn="dist"/>
              <a:r>
                <a:rPr lang="zh-CN" altLang="en-US" sz="1400" b="0" dirty="0">
                  <a:solidFill>
                    <a:schemeClr val="tx1"/>
                  </a:solidFill>
                  <a:ea typeface="微软雅黑" panose="020B0503020204020204" pitchFamily="34" charset="-122"/>
                </a:rPr>
                <a:t>文字添加</a:t>
              </a:r>
            </a:p>
          </p:txBody>
        </p:sp>
        <p:sp>
          <p:nvSpPr>
            <p:cNvPr id="34" name="PA-文本框 4">
              <a:extLst>
                <a:ext uri="{FF2B5EF4-FFF2-40B4-BE49-F238E27FC236}">
                  <a16:creationId xmlns:a16="http://schemas.microsoft.com/office/drawing/2014/main" id="{DEF7846E-B16B-44E4-83FE-4674503BF11C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3056339" y="5368925"/>
              <a:ext cx="1005407" cy="31361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>
                <a:defRPr sz="3200" b="1">
                  <a:gradFill flip="none" rotWithShape="1">
                    <a:gsLst>
                      <a:gs pos="0">
                        <a:srgbClr val="7030A0"/>
                      </a:gs>
                      <a:gs pos="27000">
                        <a:srgbClr val="7030A0"/>
                      </a:gs>
                      <a:gs pos="100000">
                        <a:srgbClr val="0070C0"/>
                      </a:gs>
                    </a:gsLst>
                    <a:lin ang="0" scaled="1"/>
                    <a:tileRect/>
                  </a:gradFill>
                </a:defRPr>
              </a:lvl1pPr>
            </a:lstStyle>
            <a:p>
              <a:pPr algn="dist"/>
              <a:r>
                <a:rPr lang="zh-CN" altLang="en-US" sz="1400" b="0" dirty="0">
                  <a:solidFill>
                    <a:schemeClr val="tx1"/>
                  </a:solidFill>
                  <a:ea typeface="微软雅黑" panose="020B0503020204020204" pitchFamily="34" charset="-122"/>
                </a:rPr>
                <a:t>文字添加</a:t>
              </a:r>
            </a:p>
          </p:txBody>
        </p:sp>
        <p:sp>
          <p:nvSpPr>
            <p:cNvPr id="35" name="PA-文本框 4">
              <a:extLst>
                <a:ext uri="{FF2B5EF4-FFF2-40B4-BE49-F238E27FC236}">
                  <a16:creationId xmlns:a16="http://schemas.microsoft.com/office/drawing/2014/main" id="{23E4B93E-C55B-41CD-ADB9-4EFA146A2ACA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4458550" y="5368925"/>
              <a:ext cx="1005407" cy="31361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>
                <a:defRPr sz="3200" b="1">
                  <a:gradFill flip="none" rotWithShape="1">
                    <a:gsLst>
                      <a:gs pos="0">
                        <a:srgbClr val="7030A0"/>
                      </a:gs>
                      <a:gs pos="27000">
                        <a:srgbClr val="7030A0"/>
                      </a:gs>
                      <a:gs pos="100000">
                        <a:srgbClr val="0070C0"/>
                      </a:gs>
                    </a:gsLst>
                    <a:lin ang="0" scaled="1"/>
                    <a:tileRect/>
                  </a:gradFill>
                </a:defRPr>
              </a:lvl1pPr>
            </a:lstStyle>
            <a:p>
              <a:pPr algn="dist"/>
              <a:r>
                <a:rPr lang="zh-CN" altLang="en-US" sz="1400" b="0" dirty="0">
                  <a:solidFill>
                    <a:schemeClr val="tx1"/>
                  </a:solidFill>
                  <a:ea typeface="微软雅黑" panose="020B0503020204020204" pitchFamily="34" charset="-122"/>
                </a:rPr>
                <a:t>文字添加</a:t>
              </a:r>
            </a:p>
          </p:txBody>
        </p:sp>
        <p:sp>
          <p:nvSpPr>
            <p:cNvPr id="36" name="PA-文本框 4">
              <a:extLst>
                <a:ext uri="{FF2B5EF4-FFF2-40B4-BE49-F238E27FC236}">
                  <a16:creationId xmlns:a16="http://schemas.microsoft.com/office/drawing/2014/main" id="{E63709A5-E26D-43AA-9E4F-5692F201350B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5860762" y="5368925"/>
              <a:ext cx="1005407" cy="313618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en-US"/>
              </a:defPPr>
              <a:lvl1pPr>
                <a:defRPr sz="3200" b="1">
                  <a:gradFill flip="none" rotWithShape="1">
                    <a:gsLst>
                      <a:gs pos="0">
                        <a:srgbClr val="7030A0"/>
                      </a:gs>
                      <a:gs pos="27000">
                        <a:srgbClr val="7030A0"/>
                      </a:gs>
                      <a:gs pos="100000">
                        <a:srgbClr val="0070C0"/>
                      </a:gs>
                    </a:gsLst>
                    <a:lin ang="0" scaled="1"/>
                    <a:tileRect/>
                  </a:gradFill>
                </a:defRPr>
              </a:lvl1pPr>
            </a:lstStyle>
            <a:p>
              <a:pPr algn="dist"/>
              <a:r>
                <a:rPr lang="zh-CN" altLang="en-US" sz="1400" b="0" dirty="0">
                  <a:solidFill>
                    <a:schemeClr val="tx1"/>
                  </a:solidFill>
                  <a:ea typeface="微软雅黑" panose="020B0503020204020204" pitchFamily="34" charset="-122"/>
                </a:rPr>
                <a:t>文字添加</a:t>
              </a:r>
            </a:p>
          </p:txBody>
        </p:sp>
      </p:grpSp>
      <p:grpSp>
        <p:nvGrpSpPr>
          <p:cNvPr id="40" name="组合 23">
            <a:extLst>
              <a:ext uri="{FF2B5EF4-FFF2-40B4-BE49-F238E27FC236}">
                <a16:creationId xmlns:a16="http://schemas.microsoft.com/office/drawing/2014/main" id="{3EBBCEB6-E9B1-4087-AA37-DB2523181074}"/>
              </a:ext>
            </a:extLst>
          </p:cNvPr>
          <p:cNvGrpSpPr>
            <a:grpSpLocks/>
          </p:cNvGrpSpPr>
          <p:nvPr/>
        </p:nvGrpSpPr>
        <p:grpSpPr bwMode="auto">
          <a:xfrm>
            <a:off x="1377310" y="2004883"/>
            <a:ext cx="3352475" cy="738067"/>
            <a:chOff x="7439643" y="2947217"/>
            <a:chExt cx="3353978" cy="736991"/>
          </a:xfrm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648F3D6-7B0D-4A05-BBC6-156481E4DCAD}"/>
                </a:ext>
              </a:extLst>
            </p:cNvPr>
            <p:cNvSpPr/>
            <p:nvPr/>
          </p:nvSpPr>
          <p:spPr bwMode="auto">
            <a:xfrm>
              <a:off x="7439644" y="3284681"/>
              <a:ext cx="3353977" cy="47226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This template is exclusively designed by 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Fei er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creative, and copyrights belong to 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Bao tu internet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42" name="PA-文本框 8">
              <a:extLst>
                <a:ext uri="{FF2B5EF4-FFF2-40B4-BE49-F238E27FC236}">
                  <a16:creationId xmlns:a16="http://schemas.microsoft.com/office/drawing/2014/main" id="{79D5D32B-8F95-42B8-B65C-F77BA526D8A3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7439643" y="2947217"/>
              <a:ext cx="1334737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标题添加</a:t>
              </a:r>
            </a:p>
          </p:txBody>
        </p:sp>
      </p:grpSp>
      <p:grpSp>
        <p:nvGrpSpPr>
          <p:cNvPr id="43" name="组合 23">
            <a:extLst>
              <a:ext uri="{FF2B5EF4-FFF2-40B4-BE49-F238E27FC236}">
                <a16:creationId xmlns:a16="http://schemas.microsoft.com/office/drawing/2014/main" id="{25C961D4-BAD6-4B31-B608-63AC1CDD1040}"/>
              </a:ext>
            </a:extLst>
          </p:cNvPr>
          <p:cNvGrpSpPr>
            <a:grpSpLocks/>
          </p:cNvGrpSpPr>
          <p:nvPr/>
        </p:nvGrpSpPr>
        <p:grpSpPr bwMode="auto">
          <a:xfrm>
            <a:off x="1377311" y="2993982"/>
            <a:ext cx="3352474" cy="738067"/>
            <a:chOff x="7439644" y="2947217"/>
            <a:chExt cx="3353977" cy="736991"/>
          </a:xfrm>
        </p:grpSpPr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6912B973-7FF5-4E4D-B870-74020FA632BF}"/>
                </a:ext>
              </a:extLst>
            </p:cNvPr>
            <p:cNvSpPr/>
            <p:nvPr/>
          </p:nvSpPr>
          <p:spPr bwMode="auto">
            <a:xfrm>
              <a:off x="7439644" y="3284681"/>
              <a:ext cx="3353977" cy="47226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This template is exclusively designed by 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Fei er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creative, and copyrights belong to 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Bao tu internet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45" name="PA-文本框 8">
              <a:extLst>
                <a:ext uri="{FF2B5EF4-FFF2-40B4-BE49-F238E27FC236}">
                  <a16:creationId xmlns:a16="http://schemas.microsoft.com/office/drawing/2014/main" id="{4B5414F5-96B0-4DCF-8758-D1F6D1E6EB51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7439644" y="2947217"/>
              <a:ext cx="1334736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标题添加</a:t>
              </a:r>
            </a:p>
          </p:txBody>
        </p:sp>
      </p:grpSp>
      <p:grpSp>
        <p:nvGrpSpPr>
          <p:cNvPr id="46" name="组合 23">
            <a:extLst>
              <a:ext uri="{FF2B5EF4-FFF2-40B4-BE49-F238E27FC236}">
                <a16:creationId xmlns:a16="http://schemas.microsoft.com/office/drawing/2014/main" id="{6C55C6A1-A63D-4FE4-8AB1-D5C0669B18C2}"/>
              </a:ext>
            </a:extLst>
          </p:cNvPr>
          <p:cNvGrpSpPr>
            <a:grpSpLocks/>
          </p:cNvGrpSpPr>
          <p:nvPr/>
        </p:nvGrpSpPr>
        <p:grpSpPr bwMode="auto">
          <a:xfrm>
            <a:off x="1377310" y="3983081"/>
            <a:ext cx="3352475" cy="738067"/>
            <a:chOff x="7439643" y="2947217"/>
            <a:chExt cx="3353978" cy="736991"/>
          </a:xfrm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C4A06E53-97BE-4D6A-9E08-32025230835B}"/>
                </a:ext>
              </a:extLst>
            </p:cNvPr>
            <p:cNvSpPr/>
            <p:nvPr/>
          </p:nvSpPr>
          <p:spPr bwMode="auto">
            <a:xfrm>
              <a:off x="7439644" y="3284681"/>
              <a:ext cx="3353977" cy="47226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This template is exclusively designed by 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Fei er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creative, and copyrights belong to 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Bao tu internet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48" name="PA-文本框 8">
              <a:extLst>
                <a:ext uri="{FF2B5EF4-FFF2-40B4-BE49-F238E27FC236}">
                  <a16:creationId xmlns:a16="http://schemas.microsoft.com/office/drawing/2014/main" id="{DCDEC12C-7DDE-44D6-8953-362EA9561BF4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7439643" y="2947217"/>
              <a:ext cx="1334737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标题添加</a:t>
              </a:r>
            </a:p>
          </p:txBody>
        </p:sp>
      </p:grpSp>
      <p:grpSp>
        <p:nvGrpSpPr>
          <p:cNvPr id="49" name="组合 23">
            <a:extLst>
              <a:ext uri="{FF2B5EF4-FFF2-40B4-BE49-F238E27FC236}">
                <a16:creationId xmlns:a16="http://schemas.microsoft.com/office/drawing/2014/main" id="{EF482629-F70E-479F-BA30-2DE6CFA621C5}"/>
              </a:ext>
            </a:extLst>
          </p:cNvPr>
          <p:cNvGrpSpPr>
            <a:grpSpLocks/>
          </p:cNvGrpSpPr>
          <p:nvPr/>
        </p:nvGrpSpPr>
        <p:grpSpPr bwMode="auto">
          <a:xfrm>
            <a:off x="1377311" y="4972181"/>
            <a:ext cx="3352474" cy="738067"/>
            <a:chOff x="7439644" y="2947217"/>
            <a:chExt cx="3353977" cy="736991"/>
          </a:xfrm>
        </p:grpSpPr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F8854255-6634-43C6-981B-84798D841B8B}"/>
                </a:ext>
              </a:extLst>
            </p:cNvPr>
            <p:cNvSpPr/>
            <p:nvPr/>
          </p:nvSpPr>
          <p:spPr bwMode="auto">
            <a:xfrm>
              <a:off x="7439644" y="3284681"/>
              <a:ext cx="3353977" cy="47226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This template is exclusively designed by 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Fei er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creative, and copyrights belong to 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Bao tu internet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51" name="PA-文本框 8">
              <a:extLst>
                <a:ext uri="{FF2B5EF4-FFF2-40B4-BE49-F238E27FC236}">
                  <a16:creationId xmlns:a16="http://schemas.microsoft.com/office/drawing/2014/main" id="{2CB65549-52C6-405D-B990-9B9CACCD14CB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7439644" y="2947217"/>
              <a:ext cx="1334736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标题添加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FAF81E5F-6E33-445F-986B-D070DCDE2B36}"/>
              </a:ext>
            </a:extLst>
          </p:cNvPr>
          <p:cNvGrpSpPr/>
          <p:nvPr/>
        </p:nvGrpSpPr>
        <p:grpSpPr>
          <a:xfrm>
            <a:off x="1144548" y="420038"/>
            <a:ext cx="3668751" cy="778532"/>
            <a:chOff x="898033" y="2084026"/>
            <a:chExt cx="3668751" cy="778532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30BC3916-AE18-4A4A-9D80-4DA4C66DB49A}"/>
                </a:ext>
              </a:extLst>
            </p:cNvPr>
            <p:cNvSpPr/>
            <p:nvPr/>
          </p:nvSpPr>
          <p:spPr bwMode="auto">
            <a:xfrm>
              <a:off x="898033" y="2524004"/>
              <a:ext cx="3668751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er</a:t>
              </a: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tu</a:t>
              </a: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internet</a:t>
              </a:r>
              <a:endParaRPr lang="zh-CN" altLang="en-US" sz="8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A4F824FB-0B01-4047-A29B-298EC0443DD5}"/>
                </a:ext>
              </a:extLst>
            </p:cNvPr>
            <p:cNvSpPr/>
            <p:nvPr/>
          </p:nvSpPr>
          <p:spPr bwMode="auto">
            <a:xfrm>
              <a:off x="898034" y="2084026"/>
              <a:ext cx="2875228" cy="52322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defRPr/>
              </a:pPr>
              <a:r>
                <a:rPr lang="zh-CN" altLang="en-US" sz="2800" b="1" dirty="0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营销推广方案</a:t>
              </a:r>
            </a:p>
          </p:txBody>
        </p:sp>
      </p:grpSp>
      <p:sp>
        <p:nvSpPr>
          <p:cNvPr id="55" name="平行四边形 54">
            <a:extLst>
              <a:ext uri="{FF2B5EF4-FFF2-40B4-BE49-F238E27FC236}">
                <a16:creationId xmlns:a16="http://schemas.microsoft.com/office/drawing/2014/main" id="{D49211A6-6955-4D57-BABE-17D1A35F7EF5}"/>
              </a:ext>
            </a:extLst>
          </p:cNvPr>
          <p:cNvSpPr/>
          <p:nvPr/>
        </p:nvSpPr>
        <p:spPr>
          <a:xfrm>
            <a:off x="572687" y="389390"/>
            <a:ext cx="571860" cy="776953"/>
          </a:xfrm>
          <a:prstGeom prst="parallelogram">
            <a:avLst>
              <a:gd name="adj" fmla="val 96021"/>
            </a:avLst>
          </a:pr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任意多边形: 形状 55">
            <a:extLst>
              <a:ext uri="{FF2B5EF4-FFF2-40B4-BE49-F238E27FC236}">
                <a16:creationId xmlns:a16="http://schemas.microsoft.com/office/drawing/2014/main" id="{B261A45F-50D1-423F-A23B-9D4FBFF4980C}"/>
              </a:ext>
            </a:extLst>
          </p:cNvPr>
          <p:cNvSpPr/>
          <p:nvPr/>
        </p:nvSpPr>
        <p:spPr>
          <a:xfrm>
            <a:off x="0" y="474422"/>
            <a:ext cx="1072397" cy="581359"/>
          </a:xfrm>
          <a:custGeom>
            <a:avLst/>
            <a:gdLst>
              <a:gd name="connsiteX0" fmla="*/ 0 w 1072397"/>
              <a:gd name="connsiteY0" fmla="*/ 0 h 581359"/>
              <a:gd name="connsiteX1" fmla="*/ 162311 w 1072397"/>
              <a:gd name="connsiteY1" fmla="*/ 0 h 581359"/>
              <a:gd name="connsiteX2" fmla="*/ 225584 w 1072397"/>
              <a:gd name="connsiteY2" fmla="*/ 0 h 581359"/>
              <a:gd name="connsiteX3" fmla="*/ 248061 w 1072397"/>
              <a:gd name="connsiteY3" fmla="*/ 0 h 581359"/>
              <a:gd name="connsiteX4" fmla="*/ 986647 w 1072397"/>
              <a:gd name="connsiteY4" fmla="*/ 0 h 581359"/>
              <a:gd name="connsiteX5" fmla="*/ 1072397 w 1072397"/>
              <a:gd name="connsiteY5" fmla="*/ 0 h 581359"/>
              <a:gd name="connsiteX6" fmla="*/ 661927 w 1072397"/>
              <a:gd name="connsiteY6" fmla="*/ 581359 h 581359"/>
              <a:gd name="connsiteX7" fmla="*/ 255632 w 1072397"/>
              <a:gd name="connsiteY7" fmla="*/ 581359 h 581359"/>
              <a:gd name="connsiteX8" fmla="*/ 225584 w 1072397"/>
              <a:gd name="connsiteY8" fmla="*/ 581359 h 581359"/>
              <a:gd name="connsiteX9" fmla="*/ 0 w 1072397"/>
              <a:gd name="connsiteY9" fmla="*/ 581359 h 58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2397" h="581359">
                <a:moveTo>
                  <a:pt x="0" y="0"/>
                </a:moveTo>
                <a:lnTo>
                  <a:pt x="162311" y="0"/>
                </a:lnTo>
                <a:lnTo>
                  <a:pt x="225584" y="0"/>
                </a:lnTo>
                <a:lnTo>
                  <a:pt x="248061" y="0"/>
                </a:lnTo>
                <a:lnTo>
                  <a:pt x="986647" y="0"/>
                </a:lnTo>
                <a:lnTo>
                  <a:pt x="1072397" y="0"/>
                </a:lnTo>
                <a:lnTo>
                  <a:pt x="661927" y="581359"/>
                </a:lnTo>
                <a:lnTo>
                  <a:pt x="255632" y="581359"/>
                </a:lnTo>
                <a:lnTo>
                  <a:pt x="225584" y="581359"/>
                </a:lnTo>
                <a:lnTo>
                  <a:pt x="0" y="581359"/>
                </a:lnTo>
                <a:close/>
              </a:path>
            </a:pathLst>
          </a:cu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7" name="平行四边形 56">
            <a:extLst>
              <a:ext uri="{FF2B5EF4-FFF2-40B4-BE49-F238E27FC236}">
                <a16:creationId xmlns:a16="http://schemas.microsoft.com/office/drawing/2014/main" id="{BC6F0D29-B215-41FD-ACDD-88D38FED8FA1}"/>
              </a:ext>
            </a:extLst>
          </p:cNvPr>
          <p:cNvSpPr/>
          <p:nvPr/>
        </p:nvSpPr>
        <p:spPr>
          <a:xfrm>
            <a:off x="595062" y="777866"/>
            <a:ext cx="374338" cy="508591"/>
          </a:xfrm>
          <a:prstGeom prst="parallelogram">
            <a:avLst>
              <a:gd name="adj" fmla="val 96021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601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5A4994CE-3CBF-41B4-B606-14E0829FA69F}"/>
              </a:ext>
            </a:extLst>
          </p:cNvPr>
          <p:cNvSpPr/>
          <p:nvPr/>
        </p:nvSpPr>
        <p:spPr bwMode="auto">
          <a:xfrm>
            <a:off x="1718335" y="2407005"/>
            <a:ext cx="4703687" cy="11079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en-US" altLang="zh-CN" sz="6600" dirty="0">
                <a:solidFill>
                  <a:schemeClr val="tx2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PART 04</a:t>
            </a:r>
            <a:endParaRPr lang="zh-CN" altLang="en-US" sz="6600" dirty="0">
              <a:solidFill>
                <a:schemeClr val="tx2">
                  <a:lumMod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56AA173-76A2-49B0-82A4-5F81CE622A0D}"/>
              </a:ext>
            </a:extLst>
          </p:cNvPr>
          <p:cNvGrpSpPr/>
          <p:nvPr/>
        </p:nvGrpSpPr>
        <p:grpSpPr>
          <a:xfrm>
            <a:off x="7423150" y="2032431"/>
            <a:ext cx="4768851" cy="2493315"/>
            <a:chOff x="7423150" y="2032431"/>
            <a:chExt cx="4768851" cy="2493315"/>
          </a:xfrm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6CE9F84-9DCA-4BB0-BB65-7F9102CBA3EC}"/>
                </a:ext>
              </a:extLst>
            </p:cNvPr>
            <p:cNvSpPr/>
            <p:nvPr/>
          </p:nvSpPr>
          <p:spPr>
            <a:xfrm flipV="1">
              <a:off x="7585718" y="2216705"/>
              <a:ext cx="4606283" cy="2176121"/>
            </a:xfrm>
            <a:custGeom>
              <a:avLst/>
              <a:gdLst>
                <a:gd name="connsiteX0" fmla="*/ 1543316 w 4606283"/>
                <a:gd name="connsiteY0" fmla="*/ 0 h 2176121"/>
                <a:gd name="connsiteX1" fmla="*/ 4606283 w 4606283"/>
                <a:gd name="connsiteY1" fmla="*/ 0 h 2176121"/>
                <a:gd name="connsiteX2" fmla="*/ 4606283 w 4606283"/>
                <a:gd name="connsiteY2" fmla="*/ 2176121 h 2176121"/>
                <a:gd name="connsiteX3" fmla="*/ 0 w 4606283"/>
                <a:gd name="connsiteY3" fmla="*/ 2176121 h 217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6283" h="2176121">
                  <a:moveTo>
                    <a:pt x="1543316" y="0"/>
                  </a:moveTo>
                  <a:lnTo>
                    <a:pt x="4606283" y="0"/>
                  </a:lnTo>
                  <a:lnTo>
                    <a:pt x="4606283" y="2176121"/>
                  </a:lnTo>
                  <a:lnTo>
                    <a:pt x="0" y="2176121"/>
                  </a:ln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 t="-20678" b="-20438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" name="平行四边形 2">
              <a:extLst>
                <a:ext uri="{FF2B5EF4-FFF2-40B4-BE49-F238E27FC236}">
                  <a16:creationId xmlns:a16="http://schemas.microsoft.com/office/drawing/2014/main" id="{AECDC779-74B3-4FDC-8442-1D827A26129E}"/>
                </a:ext>
              </a:extLst>
            </p:cNvPr>
            <p:cNvSpPr/>
            <p:nvPr/>
          </p:nvSpPr>
          <p:spPr>
            <a:xfrm flipV="1">
              <a:off x="7423150" y="2032431"/>
              <a:ext cx="1835150" cy="2493315"/>
            </a:xfrm>
            <a:prstGeom prst="parallelogram">
              <a:avLst>
                <a:gd name="adj" fmla="val 95886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3D820B3E-1087-4CE9-8C25-46465DF82D22}"/>
                </a:ext>
              </a:extLst>
            </p:cNvPr>
            <p:cNvSpPr/>
            <p:nvPr/>
          </p:nvSpPr>
          <p:spPr>
            <a:xfrm flipV="1">
              <a:off x="7585718" y="2216705"/>
              <a:ext cx="4606283" cy="2176121"/>
            </a:xfrm>
            <a:custGeom>
              <a:avLst/>
              <a:gdLst>
                <a:gd name="connsiteX0" fmla="*/ 1543316 w 4606283"/>
                <a:gd name="connsiteY0" fmla="*/ 0 h 2176121"/>
                <a:gd name="connsiteX1" fmla="*/ 4606283 w 4606283"/>
                <a:gd name="connsiteY1" fmla="*/ 0 h 2176121"/>
                <a:gd name="connsiteX2" fmla="*/ 4606283 w 4606283"/>
                <a:gd name="connsiteY2" fmla="*/ 2176121 h 2176121"/>
                <a:gd name="connsiteX3" fmla="*/ 0 w 4606283"/>
                <a:gd name="connsiteY3" fmla="*/ 2176121 h 217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6283" h="2176121">
                  <a:moveTo>
                    <a:pt x="1543316" y="0"/>
                  </a:moveTo>
                  <a:lnTo>
                    <a:pt x="4606283" y="0"/>
                  </a:lnTo>
                  <a:lnTo>
                    <a:pt x="4606283" y="2176121"/>
                  </a:lnTo>
                  <a:lnTo>
                    <a:pt x="0" y="2176121"/>
                  </a:lnTo>
                  <a:close/>
                </a:path>
              </a:pathLst>
            </a:custGeom>
            <a:solidFill>
              <a:schemeClr val="tx2">
                <a:lumMod val="5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55F0690-8DFB-43F4-A080-39F8F8E0DB59}"/>
              </a:ext>
            </a:extLst>
          </p:cNvPr>
          <p:cNvGrpSpPr/>
          <p:nvPr/>
        </p:nvGrpSpPr>
        <p:grpSpPr>
          <a:xfrm>
            <a:off x="1497" y="2925229"/>
            <a:ext cx="9244220" cy="1957704"/>
            <a:chOff x="1497" y="2925229"/>
            <a:chExt cx="9244220" cy="1957704"/>
          </a:xfrm>
        </p:grpSpPr>
        <p:sp>
          <p:nvSpPr>
            <p:cNvPr id="2" name="平行四边形 1">
              <a:extLst>
                <a:ext uri="{FF2B5EF4-FFF2-40B4-BE49-F238E27FC236}">
                  <a16:creationId xmlns:a16="http://schemas.microsoft.com/office/drawing/2014/main" id="{4D2EBD51-3B12-4EDC-B1B8-19E8482AC735}"/>
                </a:ext>
              </a:extLst>
            </p:cNvPr>
            <p:cNvSpPr/>
            <p:nvPr/>
          </p:nvSpPr>
          <p:spPr>
            <a:xfrm flipV="1">
              <a:off x="7804791" y="2925229"/>
              <a:ext cx="1440926" cy="1957704"/>
            </a:xfrm>
            <a:prstGeom prst="parallelogram">
              <a:avLst>
                <a:gd name="adj" fmla="val 96021"/>
              </a:avLst>
            </a:prstGeom>
            <a:solidFill>
              <a:srgbClr val="FF94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15FDD1B8-8A80-4D14-89E1-44EF07D381DB}"/>
                </a:ext>
              </a:extLst>
            </p:cNvPr>
            <p:cNvSpPr/>
            <p:nvPr/>
          </p:nvSpPr>
          <p:spPr>
            <a:xfrm flipV="1">
              <a:off x="1497" y="3203815"/>
              <a:ext cx="9062423" cy="1464861"/>
            </a:xfrm>
            <a:custGeom>
              <a:avLst/>
              <a:gdLst>
                <a:gd name="connsiteX0" fmla="*/ 0 w 9062423"/>
                <a:gd name="connsiteY0" fmla="*/ 0 h 1464861"/>
                <a:gd name="connsiteX1" fmla="*/ 1882338 w 9062423"/>
                <a:gd name="connsiteY1" fmla="*/ 0 h 1464861"/>
                <a:gd name="connsiteX2" fmla="*/ 2077094 w 9062423"/>
                <a:gd name="connsiteY2" fmla="*/ 0 h 1464861"/>
                <a:gd name="connsiteX3" fmla="*/ 2969261 w 9062423"/>
                <a:gd name="connsiteY3" fmla="*/ 0 h 1464861"/>
                <a:gd name="connsiteX4" fmla="*/ 3800001 w 9062423"/>
                <a:gd name="connsiteY4" fmla="*/ 0 h 1464861"/>
                <a:gd name="connsiteX5" fmla="*/ 3959432 w 9062423"/>
                <a:gd name="connsiteY5" fmla="*/ 0 h 1464861"/>
                <a:gd name="connsiteX6" fmla="*/ 4016068 w 9062423"/>
                <a:gd name="connsiteY6" fmla="*/ 0 h 1464861"/>
                <a:gd name="connsiteX7" fmla="*/ 4851599 w 9062423"/>
                <a:gd name="connsiteY7" fmla="*/ 0 h 1464861"/>
                <a:gd name="connsiteX8" fmla="*/ 5046355 w 9062423"/>
                <a:gd name="connsiteY8" fmla="*/ 0 h 1464861"/>
                <a:gd name="connsiteX9" fmla="*/ 5877095 w 9062423"/>
                <a:gd name="connsiteY9" fmla="*/ 0 h 1464861"/>
                <a:gd name="connsiteX10" fmla="*/ 6093162 w 9062423"/>
                <a:gd name="connsiteY10" fmla="*/ 0 h 1464861"/>
                <a:gd name="connsiteX11" fmla="*/ 6769262 w 9062423"/>
                <a:gd name="connsiteY11" fmla="*/ 0 h 1464861"/>
                <a:gd name="connsiteX12" fmla="*/ 6928693 w 9062423"/>
                <a:gd name="connsiteY12" fmla="*/ 0 h 1464861"/>
                <a:gd name="connsiteX13" fmla="*/ 6985329 w 9062423"/>
                <a:gd name="connsiteY13" fmla="*/ 0 h 1464861"/>
                <a:gd name="connsiteX14" fmla="*/ 8846356 w 9062423"/>
                <a:gd name="connsiteY14" fmla="*/ 0 h 1464861"/>
                <a:gd name="connsiteX15" fmla="*/ 9062423 w 9062423"/>
                <a:gd name="connsiteY15" fmla="*/ 0 h 1464861"/>
                <a:gd name="connsiteX16" fmla="*/ 8028153 w 9062423"/>
                <a:gd name="connsiteY16" fmla="*/ 1464861 h 1464861"/>
                <a:gd name="connsiteX17" fmla="*/ 7004405 w 9062423"/>
                <a:gd name="connsiteY17" fmla="*/ 1464861 h 1464861"/>
                <a:gd name="connsiteX18" fmla="*/ 6928693 w 9062423"/>
                <a:gd name="connsiteY18" fmla="*/ 1464861 h 1464861"/>
                <a:gd name="connsiteX19" fmla="*/ 5951059 w 9062423"/>
                <a:gd name="connsiteY19" fmla="*/ 1464861 h 1464861"/>
                <a:gd name="connsiteX20" fmla="*/ 5058892 w 9062423"/>
                <a:gd name="connsiteY20" fmla="*/ 1464861 h 1464861"/>
                <a:gd name="connsiteX21" fmla="*/ 5046355 w 9062423"/>
                <a:gd name="connsiteY21" fmla="*/ 1464861 h 1464861"/>
                <a:gd name="connsiteX22" fmla="*/ 4927311 w 9062423"/>
                <a:gd name="connsiteY22" fmla="*/ 1464861 h 1464861"/>
                <a:gd name="connsiteX23" fmla="*/ 4851599 w 9062423"/>
                <a:gd name="connsiteY23" fmla="*/ 1464861 h 1464861"/>
                <a:gd name="connsiteX24" fmla="*/ 4035144 w 9062423"/>
                <a:gd name="connsiteY24" fmla="*/ 1464861 h 1464861"/>
                <a:gd name="connsiteX25" fmla="*/ 3959432 w 9062423"/>
                <a:gd name="connsiteY25" fmla="*/ 1464861 h 1464861"/>
                <a:gd name="connsiteX26" fmla="*/ 2981798 w 9062423"/>
                <a:gd name="connsiteY26" fmla="*/ 1464861 h 1464861"/>
                <a:gd name="connsiteX27" fmla="*/ 2969261 w 9062423"/>
                <a:gd name="connsiteY27" fmla="*/ 1464861 h 1464861"/>
                <a:gd name="connsiteX28" fmla="*/ 2077094 w 9062423"/>
                <a:gd name="connsiteY28" fmla="*/ 1464861 h 1464861"/>
                <a:gd name="connsiteX29" fmla="*/ 1958050 w 9062423"/>
                <a:gd name="connsiteY29" fmla="*/ 1464861 h 1464861"/>
                <a:gd name="connsiteX30" fmla="*/ 1882338 w 9062423"/>
                <a:gd name="connsiteY30" fmla="*/ 1464861 h 1464861"/>
                <a:gd name="connsiteX31" fmla="*/ 0 w 9062423"/>
                <a:gd name="connsiteY31" fmla="*/ 1464861 h 1464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062423" h="1464861">
                  <a:moveTo>
                    <a:pt x="0" y="0"/>
                  </a:moveTo>
                  <a:lnTo>
                    <a:pt x="1882338" y="0"/>
                  </a:lnTo>
                  <a:lnTo>
                    <a:pt x="2077094" y="0"/>
                  </a:lnTo>
                  <a:lnTo>
                    <a:pt x="2969261" y="0"/>
                  </a:lnTo>
                  <a:lnTo>
                    <a:pt x="3800001" y="0"/>
                  </a:lnTo>
                  <a:lnTo>
                    <a:pt x="3959432" y="0"/>
                  </a:lnTo>
                  <a:lnTo>
                    <a:pt x="4016068" y="0"/>
                  </a:lnTo>
                  <a:lnTo>
                    <a:pt x="4851599" y="0"/>
                  </a:lnTo>
                  <a:lnTo>
                    <a:pt x="5046355" y="0"/>
                  </a:lnTo>
                  <a:lnTo>
                    <a:pt x="5877095" y="0"/>
                  </a:lnTo>
                  <a:lnTo>
                    <a:pt x="6093162" y="0"/>
                  </a:lnTo>
                  <a:lnTo>
                    <a:pt x="6769262" y="0"/>
                  </a:lnTo>
                  <a:lnTo>
                    <a:pt x="6928693" y="0"/>
                  </a:lnTo>
                  <a:lnTo>
                    <a:pt x="6985329" y="0"/>
                  </a:lnTo>
                  <a:lnTo>
                    <a:pt x="8846356" y="0"/>
                  </a:lnTo>
                  <a:lnTo>
                    <a:pt x="9062423" y="0"/>
                  </a:lnTo>
                  <a:lnTo>
                    <a:pt x="8028153" y="1464861"/>
                  </a:lnTo>
                  <a:lnTo>
                    <a:pt x="7004405" y="1464861"/>
                  </a:lnTo>
                  <a:lnTo>
                    <a:pt x="6928693" y="1464861"/>
                  </a:lnTo>
                  <a:lnTo>
                    <a:pt x="5951059" y="1464861"/>
                  </a:lnTo>
                  <a:lnTo>
                    <a:pt x="5058892" y="1464861"/>
                  </a:lnTo>
                  <a:lnTo>
                    <a:pt x="5046355" y="1464861"/>
                  </a:lnTo>
                  <a:lnTo>
                    <a:pt x="4927311" y="1464861"/>
                  </a:lnTo>
                  <a:lnTo>
                    <a:pt x="4851599" y="1464861"/>
                  </a:lnTo>
                  <a:lnTo>
                    <a:pt x="4035144" y="1464861"/>
                  </a:lnTo>
                  <a:lnTo>
                    <a:pt x="3959432" y="1464861"/>
                  </a:lnTo>
                  <a:lnTo>
                    <a:pt x="2981798" y="1464861"/>
                  </a:lnTo>
                  <a:lnTo>
                    <a:pt x="2969261" y="1464861"/>
                  </a:lnTo>
                  <a:lnTo>
                    <a:pt x="2077094" y="1464861"/>
                  </a:lnTo>
                  <a:lnTo>
                    <a:pt x="1958050" y="1464861"/>
                  </a:lnTo>
                  <a:lnTo>
                    <a:pt x="1882338" y="1464861"/>
                  </a:lnTo>
                  <a:lnTo>
                    <a:pt x="0" y="1464861"/>
                  </a:lnTo>
                  <a:close/>
                </a:path>
              </a:pathLst>
            </a:custGeom>
            <a:solidFill>
              <a:srgbClr val="FF94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6E498B89-25FE-437A-8B7C-628C38DFE046}"/>
              </a:ext>
            </a:extLst>
          </p:cNvPr>
          <p:cNvGrpSpPr/>
          <p:nvPr/>
        </p:nvGrpSpPr>
        <p:grpSpPr>
          <a:xfrm>
            <a:off x="1781835" y="3441858"/>
            <a:ext cx="3505692" cy="1027168"/>
            <a:chOff x="898033" y="2084026"/>
            <a:chExt cx="3505692" cy="102716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350D93F-5F20-46D7-AB9C-88EC67B08A08}"/>
                </a:ext>
              </a:extLst>
            </p:cNvPr>
            <p:cNvSpPr/>
            <p:nvPr/>
          </p:nvSpPr>
          <p:spPr bwMode="auto">
            <a:xfrm>
              <a:off x="898033" y="2711084"/>
              <a:ext cx="3505692" cy="4001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10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This template is exclusively designed by Fei </a:t>
              </a:r>
              <a:r>
                <a:rPr lang="en-US" altLang="zh-CN" sz="10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er</a:t>
              </a:r>
              <a:r>
                <a:rPr lang="en-US" altLang="zh-CN" sz="10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creative, and copyrights belong to Bao </a:t>
              </a:r>
              <a:r>
                <a:rPr lang="en-US" altLang="zh-CN" sz="10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tu</a:t>
              </a:r>
              <a:r>
                <a:rPr lang="en-US" altLang="zh-CN" sz="10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internet</a:t>
              </a:r>
              <a:endParaRPr lang="zh-CN" altLang="en-US" sz="10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44B4930-9123-4639-AB7F-F63272508CF4}"/>
                </a:ext>
              </a:extLst>
            </p:cNvPr>
            <p:cNvSpPr/>
            <p:nvPr/>
          </p:nvSpPr>
          <p:spPr bwMode="auto">
            <a:xfrm>
              <a:off x="898033" y="2084026"/>
              <a:ext cx="3361665" cy="64633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defRPr/>
              </a:pPr>
              <a:r>
                <a:rPr lang="zh-CN" altLang="en-US" sz="3600" b="1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营销执行方案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131370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2CF0CA31-4297-43FE-A0AC-1E06520AFD8A}"/>
              </a:ext>
            </a:extLst>
          </p:cNvPr>
          <p:cNvSpPr/>
          <p:nvPr/>
        </p:nvSpPr>
        <p:spPr>
          <a:xfrm>
            <a:off x="1394960" y="2166256"/>
            <a:ext cx="9402082" cy="288471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457200" sx="102000" sy="102000" algn="ctr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pic>
        <p:nvPicPr>
          <p:cNvPr id="13" name="图片占位符 12">
            <a:extLst>
              <a:ext uri="{FF2B5EF4-FFF2-40B4-BE49-F238E27FC236}">
                <a16:creationId xmlns:a16="http://schemas.microsoft.com/office/drawing/2014/main" id="{4E3DC100-C435-4044-9587-E6B5B386071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46" b="9446"/>
          <a:stretch>
            <a:fillRect/>
          </a:stretch>
        </p:blipFill>
        <p:spPr/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E466A77-AB3C-4028-B928-24C64692AC87}"/>
              </a:ext>
            </a:extLst>
          </p:cNvPr>
          <p:cNvSpPr/>
          <p:nvPr/>
        </p:nvSpPr>
        <p:spPr>
          <a:xfrm>
            <a:off x="1394959" y="2166256"/>
            <a:ext cx="4741545" cy="2884714"/>
          </a:xfrm>
          <a:prstGeom prst="rect">
            <a:avLst/>
          </a:prstGeom>
          <a:blipFill>
            <a:blip r:embed="rId5"/>
            <a:stretch>
              <a:fillRect t="-4853" b="-481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FFB4F31-1310-45B5-ABD1-7CFEF4A9CC2E}"/>
              </a:ext>
            </a:extLst>
          </p:cNvPr>
          <p:cNvSpPr/>
          <p:nvPr/>
        </p:nvSpPr>
        <p:spPr>
          <a:xfrm>
            <a:off x="1102570" y="2618406"/>
            <a:ext cx="584775" cy="584775"/>
          </a:xfrm>
          <a:prstGeom prst="rect">
            <a:avLst/>
          </a:prstGeom>
          <a:gradFill>
            <a:gsLst>
              <a:gs pos="0">
                <a:srgbClr val="FF9409"/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BD362DA-752B-471C-A6F5-7FF33DF45010}"/>
              </a:ext>
            </a:extLst>
          </p:cNvPr>
          <p:cNvSpPr/>
          <p:nvPr/>
        </p:nvSpPr>
        <p:spPr>
          <a:xfrm>
            <a:off x="10504652" y="4200464"/>
            <a:ext cx="584775" cy="584775"/>
          </a:xfrm>
          <a:prstGeom prst="rect">
            <a:avLst/>
          </a:prstGeom>
          <a:gradFill>
            <a:gsLst>
              <a:gs pos="0">
                <a:srgbClr val="FF9409"/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0" name="椭圆 8">
            <a:extLst>
              <a:ext uri="{FF2B5EF4-FFF2-40B4-BE49-F238E27FC236}">
                <a16:creationId xmlns:a16="http://schemas.microsoft.com/office/drawing/2014/main" id="{00B9C2D2-82AB-4F2A-B883-F5546B1D2B6E}"/>
              </a:ext>
            </a:extLst>
          </p:cNvPr>
          <p:cNvSpPr/>
          <p:nvPr/>
        </p:nvSpPr>
        <p:spPr>
          <a:xfrm rot="16200000" flipH="1">
            <a:off x="1251626" y="2769025"/>
            <a:ext cx="286662" cy="283539"/>
          </a:xfrm>
          <a:custGeom>
            <a:avLst/>
            <a:gdLst>
              <a:gd name="T0" fmla="*/ 1247 w 2853"/>
              <a:gd name="T1" fmla="*/ 216 h 2826"/>
              <a:gd name="T2" fmla="*/ 108 w 2853"/>
              <a:gd name="T3" fmla="*/ 2485 h 2826"/>
              <a:gd name="T4" fmla="*/ 335 w 2853"/>
              <a:gd name="T5" fmla="*/ 2765 h 2826"/>
              <a:gd name="T6" fmla="*/ 1444 w 2853"/>
              <a:gd name="T7" fmla="*/ 2473 h 2826"/>
              <a:gd name="T8" fmla="*/ 2517 w 2853"/>
              <a:gd name="T9" fmla="*/ 2762 h 2826"/>
              <a:gd name="T10" fmla="*/ 2747 w 2853"/>
              <a:gd name="T11" fmla="*/ 2483 h 2826"/>
              <a:gd name="T12" fmla="*/ 1636 w 2853"/>
              <a:gd name="T13" fmla="*/ 218 h 2826"/>
              <a:gd name="T14" fmla="*/ 1247 w 2853"/>
              <a:gd name="T15" fmla="*/ 216 h 2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53" h="2826">
                <a:moveTo>
                  <a:pt x="1247" y="216"/>
                </a:moveTo>
                <a:lnTo>
                  <a:pt x="108" y="2485"/>
                </a:lnTo>
                <a:cubicBezTo>
                  <a:pt x="0" y="2701"/>
                  <a:pt x="101" y="2826"/>
                  <a:pt x="335" y="2765"/>
                </a:cubicBezTo>
                <a:lnTo>
                  <a:pt x="1444" y="2473"/>
                </a:lnTo>
                <a:lnTo>
                  <a:pt x="2517" y="2762"/>
                </a:lnTo>
                <a:cubicBezTo>
                  <a:pt x="2750" y="2825"/>
                  <a:pt x="2853" y="2700"/>
                  <a:pt x="2747" y="2483"/>
                </a:cubicBezTo>
                <a:lnTo>
                  <a:pt x="1636" y="218"/>
                </a:lnTo>
                <a:cubicBezTo>
                  <a:pt x="1530" y="1"/>
                  <a:pt x="1356" y="0"/>
                  <a:pt x="1247" y="2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sp>
        <p:nvSpPr>
          <p:cNvPr id="21" name="椭圆 9">
            <a:extLst>
              <a:ext uri="{FF2B5EF4-FFF2-40B4-BE49-F238E27FC236}">
                <a16:creationId xmlns:a16="http://schemas.microsoft.com/office/drawing/2014/main" id="{DC397A8C-AFB7-4A9B-B173-3442A4083DC2}"/>
              </a:ext>
            </a:extLst>
          </p:cNvPr>
          <p:cNvSpPr/>
          <p:nvPr/>
        </p:nvSpPr>
        <p:spPr>
          <a:xfrm rot="5400000">
            <a:off x="10653708" y="4349719"/>
            <a:ext cx="286662" cy="283539"/>
          </a:xfrm>
          <a:custGeom>
            <a:avLst/>
            <a:gdLst>
              <a:gd name="T0" fmla="*/ 1247 w 2853"/>
              <a:gd name="T1" fmla="*/ 216 h 2826"/>
              <a:gd name="T2" fmla="*/ 108 w 2853"/>
              <a:gd name="T3" fmla="*/ 2485 h 2826"/>
              <a:gd name="T4" fmla="*/ 335 w 2853"/>
              <a:gd name="T5" fmla="*/ 2765 h 2826"/>
              <a:gd name="T6" fmla="*/ 1444 w 2853"/>
              <a:gd name="T7" fmla="*/ 2473 h 2826"/>
              <a:gd name="T8" fmla="*/ 2517 w 2853"/>
              <a:gd name="T9" fmla="*/ 2762 h 2826"/>
              <a:gd name="T10" fmla="*/ 2747 w 2853"/>
              <a:gd name="T11" fmla="*/ 2483 h 2826"/>
              <a:gd name="T12" fmla="*/ 1636 w 2853"/>
              <a:gd name="T13" fmla="*/ 218 h 2826"/>
              <a:gd name="T14" fmla="*/ 1247 w 2853"/>
              <a:gd name="T15" fmla="*/ 216 h 2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853" h="2826">
                <a:moveTo>
                  <a:pt x="1247" y="216"/>
                </a:moveTo>
                <a:lnTo>
                  <a:pt x="108" y="2485"/>
                </a:lnTo>
                <a:cubicBezTo>
                  <a:pt x="0" y="2701"/>
                  <a:pt x="101" y="2826"/>
                  <a:pt x="335" y="2765"/>
                </a:cubicBezTo>
                <a:lnTo>
                  <a:pt x="1444" y="2473"/>
                </a:lnTo>
                <a:lnTo>
                  <a:pt x="2517" y="2762"/>
                </a:lnTo>
                <a:cubicBezTo>
                  <a:pt x="2750" y="2825"/>
                  <a:pt x="2853" y="2700"/>
                  <a:pt x="2747" y="2483"/>
                </a:cubicBezTo>
                <a:lnTo>
                  <a:pt x="1636" y="218"/>
                </a:lnTo>
                <a:cubicBezTo>
                  <a:pt x="1530" y="1"/>
                  <a:pt x="1356" y="0"/>
                  <a:pt x="1247" y="21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ea typeface="微软雅黑" panose="020B0503020204020204" pitchFamily="34" charset="-122"/>
            </a:endParaRPr>
          </a:p>
        </p:txBody>
      </p:sp>
      <p:grpSp>
        <p:nvGrpSpPr>
          <p:cNvPr id="14" name="组合 23">
            <a:extLst>
              <a:ext uri="{FF2B5EF4-FFF2-40B4-BE49-F238E27FC236}">
                <a16:creationId xmlns:a16="http://schemas.microsoft.com/office/drawing/2014/main" id="{1A694D82-B2EA-4623-BD36-EE9C95742336}"/>
              </a:ext>
            </a:extLst>
          </p:cNvPr>
          <p:cNvGrpSpPr>
            <a:grpSpLocks/>
          </p:cNvGrpSpPr>
          <p:nvPr/>
        </p:nvGrpSpPr>
        <p:grpSpPr bwMode="auto">
          <a:xfrm>
            <a:off x="6584948" y="2618405"/>
            <a:ext cx="3575051" cy="1979820"/>
            <a:chOff x="6219734" y="2947217"/>
            <a:chExt cx="3576654" cy="1976932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4C20F32-D91D-4556-9E5C-311AA9942176}"/>
                </a:ext>
              </a:extLst>
            </p:cNvPr>
            <p:cNvSpPr/>
            <p:nvPr/>
          </p:nvSpPr>
          <p:spPr bwMode="auto">
            <a:xfrm>
              <a:off x="6219734" y="3360770"/>
              <a:ext cx="3576653" cy="871786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This template is exclusively designed by 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Fei er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creative, and copyrights belong to 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Bao tu internetThis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template is exclusively designed by 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Fei er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creative, and copyrights belong to 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Bao tu internet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16" name="PA-文本框 8">
              <a:extLst>
                <a:ext uri="{FF2B5EF4-FFF2-40B4-BE49-F238E27FC236}">
                  <a16:creationId xmlns:a16="http://schemas.microsoft.com/office/drawing/2014/main" id="{EC592FBF-F7DE-4E2F-B3AC-CC4811B84F17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6219735" y="2947217"/>
              <a:ext cx="1376327" cy="400110"/>
            </a:xfrm>
            <a:prstGeom prst="rect">
              <a:avLst/>
            </a:prstGeom>
            <a:noFill/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标题添加</a:t>
              </a: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A5C842F9-1A0C-4178-9424-092E7A426A2D}"/>
                </a:ext>
              </a:extLst>
            </p:cNvPr>
            <p:cNvSpPr/>
            <p:nvPr/>
          </p:nvSpPr>
          <p:spPr bwMode="auto">
            <a:xfrm>
              <a:off x="6219735" y="4387689"/>
              <a:ext cx="3576653" cy="24586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171450" indent="-171450">
                <a:buFont typeface="Wingdings" panose="05000000000000000000" pitchFamily="2" charset="2"/>
                <a:buChar char="l"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This template is exclusively designed by Fei </a:t>
              </a:r>
              <a:r>
                <a:rPr lang="en-US" altLang="zh-CN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er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453582A-29ED-43E3-B62D-A4D45BC1BC1A}"/>
                </a:ext>
              </a:extLst>
            </p:cNvPr>
            <p:cNvSpPr/>
            <p:nvPr/>
          </p:nvSpPr>
          <p:spPr bwMode="auto">
            <a:xfrm>
              <a:off x="6219735" y="4678287"/>
              <a:ext cx="3576653" cy="2724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171450" indent="-171450">
                <a:buFont typeface="Wingdings" panose="05000000000000000000" pitchFamily="2" charset="2"/>
                <a:buChar char="l"/>
              </a:pP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This template is exclusively designed by 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Fei er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3FB3D232-1709-48B5-B83F-1038405EC6B3}"/>
              </a:ext>
            </a:extLst>
          </p:cNvPr>
          <p:cNvGrpSpPr/>
          <p:nvPr/>
        </p:nvGrpSpPr>
        <p:grpSpPr>
          <a:xfrm>
            <a:off x="1144548" y="420038"/>
            <a:ext cx="3668751" cy="778532"/>
            <a:chOff x="898033" y="2084026"/>
            <a:chExt cx="3668751" cy="778532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81C314C8-83E9-4EE9-B6A8-06A98638299C}"/>
                </a:ext>
              </a:extLst>
            </p:cNvPr>
            <p:cNvSpPr/>
            <p:nvPr/>
          </p:nvSpPr>
          <p:spPr bwMode="auto">
            <a:xfrm>
              <a:off x="898033" y="2524004"/>
              <a:ext cx="3668751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er</a:t>
              </a: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tu</a:t>
              </a: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internet</a:t>
              </a:r>
              <a:endParaRPr lang="zh-CN" altLang="en-US" sz="8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2D887B9E-6D9A-43AD-A21E-6A95AF0CEBD5}"/>
                </a:ext>
              </a:extLst>
            </p:cNvPr>
            <p:cNvSpPr/>
            <p:nvPr/>
          </p:nvSpPr>
          <p:spPr bwMode="auto">
            <a:xfrm>
              <a:off x="898034" y="2084026"/>
              <a:ext cx="2875228" cy="52322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defRPr/>
              </a:pPr>
              <a:r>
                <a:rPr lang="zh-CN" altLang="en-US" sz="2800" b="1" dirty="0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营销执行方案</a:t>
              </a:r>
            </a:p>
          </p:txBody>
        </p:sp>
      </p:grpSp>
      <p:sp>
        <p:nvSpPr>
          <p:cNvPr id="24" name="平行四边形 23">
            <a:extLst>
              <a:ext uri="{FF2B5EF4-FFF2-40B4-BE49-F238E27FC236}">
                <a16:creationId xmlns:a16="http://schemas.microsoft.com/office/drawing/2014/main" id="{2F610768-7C50-430E-89F3-056AD1C14D47}"/>
              </a:ext>
            </a:extLst>
          </p:cNvPr>
          <p:cNvSpPr/>
          <p:nvPr/>
        </p:nvSpPr>
        <p:spPr>
          <a:xfrm>
            <a:off x="572687" y="389390"/>
            <a:ext cx="571860" cy="776953"/>
          </a:xfrm>
          <a:prstGeom prst="parallelogram">
            <a:avLst>
              <a:gd name="adj" fmla="val 96021"/>
            </a:avLst>
          </a:pr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: 形状 24">
            <a:extLst>
              <a:ext uri="{FF2B5EF4-FFF2-40B4-BE49-F238E27FC236}">
                <a16:creationId xmlns:a16="http://schemas.microsoft.com/office/drawing/2014/main" id="{7E1C6472-7E81-4DB3-A2A2-AF75FC24D71C}"/>
              </a:ext>
            </a:extLst>
          </p:cNvPr>
          <p:cNvSpPr/>
          <p:nvPr/>
        </p:nvSpPr>
        <p:spPr>
          <a:xfrm>
            <a:off x="0" y="474422"/>
            <a:ext cx="1072397" cy="581359"/>
          </a:xfrm>
          <a:custGeom>
            <a:avLst/>
            <a:gdLst>
              <a:gd name="connsiteX0" fmla="*/ 0 w 1072397"/>
              <a:gd name="connsiteY0" fmla="*/ 0 h 581359"/>
              <a:gd name="connsiteX1" fmla="*/ 162311 w 1072397"/>
              <a:gd name="connsiteY1" fmla="*/ 0 h 581359"/>
              <a:gd name="connsiteX2" fmla="*/ 225584 w 1072397"/>
              <a:gd name="connsiteY2" fmla="*/ 0 h 581359"/>
              <a:gd name="connsiteX3" fmla="*/ 248061 w 1072397"/>
              <a:gd name="connsiteY3" fmla="*/ 0 h 581359"/>
              <a:gd name="connsiteX4" fmla="*/ 986647 w 1072397"/>
              <a:gd name="connsiteY4" fmla="*/ 0 h 581359"/>
              <a:gd name="connsiteX5" fmla="*/ 1072397 w 1072397"/>
              <a:gd name="connsiteY5" fmla="*/ 0 h 581359"/>
              <a:gd name="connsiteX6" fmla="*/ 661927 w 1072397"/>
              <a:gd name="connsiteY6" fmla="*/ 581359 h 581359"/>
              <a:gd name="connsiteX7" fmla="*/ 255632 w 1072397"/>
              <a:gd name="connsiteY7" fmla="*/ 581359 h 581359"/>
              <a:gd name="connsiteX8" fmla="*/ 225584 w 1072397"/>
              <a:gd name="connsiteY8" fmla="*/ 581359 h 581359"/>
              <a:gd name="connsiteX9" fmla="*/ 0 w 1072397"/>
              <a:gd name="connsiteY9" fmla="*/ 581359 h 58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2397" h="581359">
                <a:moveTo>
                  <a:pt x="0" y="0"/>
                </a:moveTo>
                <a:lnTo>
                  <a:pt x="162311" y="0"/>
                </a:lnTo>
                <a:lnTo>
                  <a:pt x="225584" y="0"/>
                </a:lnTo>
                <a:lnTo>
                  <a:pt x="248061" y="0"/>
                </a:lnTo>
                <a:lnTo>
                  <a:pt x="986647" y="0"/>
                </a:lnTo>
                <a:lnTo>
                  <a:pt x="1072397" y="0"/>
                </a:lnTo>
                <a:lnTo>
                  <a:pt x="661927" y="581359"/>
                </a:lnTo>
                <a:lnTo>
                  <a:pt x="255632" y="581359"/>
                </a:lnTo>
                <a:lnTo>
                  <a:pt x="225584" y="581359"/>
                </a:lnTo>
                <a:lnTo>
                  <a:pt x="0" y="581359"/>
                </a:lnTo>
                <a:close/>
              </a:path>
            </a:pathLst>
          </a:cu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平行四边形 25">
            <a:extLst>
              <a:ext uri="{FF2B5EF4-FFF2-40B4-BE49-F238E27FC236}">
                <a16:creationId xmlns:a16="http://schemas.microsoft.com/office/drawing/2014/main" id="{AD5E6754-197F-4AB4-8995-67955DF63F65}"/>
              </a:ext>
            </a:extLst>
          </p:cNvPr>
          <p:cNvSpPr/>
          <p:nvPr/>
        </p:nvSpPr>
        <p:spPr>
          <a:xfrm>
            <a:off x="595062" y="777866"/>
            <a:ext cx="374338" cy="508591"/>
          </a:xfrm>
          <a:prstGeom prst="parallelogram">
            <a:avLst>
              <a:gd name="adj" fmla="val 96021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7673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  <p:bldP spid="7" grpId="0" animBg="1"/>
      <p:bldP spid="8" grpId="0" animBg="1"/>
      <p:bldP spid="20" grpId="0" animBg="1"/>
      <p:bldP spid="2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菱形 41">
            <a:extLst>
              <a:ext uri="{FF2B5EF4-FFF2-40B4-BE49-F238E27FC236}">
                <a16:creationId xmlns:a16="http://schemas.microsoft.com/office/drawing/2014/main" id="{7B0F17A1-83FB-45BB-98E8-D2F1FFAD7D28}"/>
              </a:ext>
            </a:extLst>
          </p:cNvPr>
          <p:cNvSpPr/>
          <p:nvPr/>
        </p:nvSpPr>
        <p:spPr>
          <a:xfrm>
            <a:off x="7126913" y="4076946"/>
            <a:ext cx="3312196" cy="1901894"/>
          </a:xfrm>
          <a:prstGeom prst="diamond">
            <a:avLst/>
          </a:prstGeom>
          <a:gradFill>
            <a:gsLst>
              <a:gs pos="0">
                <a:srgbClr val="FF9409"/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7D7AAA48-CD38-4D98-9D7A-9652307059B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911" y="3919361"/>
            <a:ext cx="3312200" cy="1901894"/>
          </a:xfrm>
          <a:custGeom>
            <a:avLst/>
            <a:gdLst>
              <a:gd name="connsiteX0" fmla="*/ 1656098 w 3312196"/>
              <a:gd name="connsiteY0" fmla="*/ 0 h 1901894"/>
              <a:gd name="connsiteX1" fmla="*/ 3312196 w 3312196"/>
              <a:gd name="connsiteY1" fmla="*/ 950947 h 1901894"/>
              <a:gd name="connsiteX2" fmla="*/ 1656098 w 3312196"/>
              <a:gd name="connsiteY2" fmla="*/ 1901894 h 1901894"/>
              <a:gd name="connsiteX3" fmla="*/ 0 w 3312196"/>
              <a:gd name="connsiteY3" fmla="*/ 950947 h 1901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2196" h="1901894">
                <a:moveTo>
                  <a:pt x="1656098" y="0"/>
                </a:moveTo>
                <a:lnTo>
                  <a:pt x="3312196" y="950947"/>
                </a:lnTo>
                <a:lnTo>
                  <a:pt x="1656098" y="1901894"/>
                </a:lnTo>
                <a:lnTo>
                  <a:pt x="0" y="950947"/>
                </a:lnTo>
                <a:close/>
              </a:path>
            </a:pathLst>
          </a:custGeom>
        </p:spPr>
      </p:pic>
      <p:grpSp>
        <p:nvGrpSpPr>
          <p:cNvPr id="23" name="组合 22">
            <a:extLst>
              <a:ext uri="{FF2B5EF4-FFF2-40B4-BE49-F238E27FC236}">
                <a16:creationId xmlns:a16="http://schemas.microsoft.com/office/drawing/2014/main" id="{8B8E73A2-0187-47BE-9AAC-39601BFA741D}"/>
              </a:ext>
            </a:extLst>
          </p:cNvPr>
          <p:cNvGrpSpPr/>
          <p:nvPr/>
        </p:nvGrpSpPr>
        <p:grpSpPr>
          <a:xfrm>
            <a:off x="1646540" y="2217509"/>
            <a:ext cx="647793" cy="647793"/>
            <a:chOff x="1512475" y="1921865"/>
            <a:chExt cx="748764" cy="748764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4D1AB09C-72EE-4293-A768-7AAEBC718375}"/>
                </a:ext>
              </a:extLst>
            </p:cNvPr>
            <p:cNvSpPr/>
            <p:nvPr/>
          </p:nvSpPr>
          <p:spPr>
            <a:xfrm>
              <a:off x="1512475" y="1921865"/>
              <a:ext cx="748764" cy="74876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9EAB5441-6DA1-492B-A7C0-BBFFD954FEFA}"/>
                </a:ext>
              </a:extLst>
            </p:cNvPr>
            <p:cNvSpPr/>
            <p:nvPr/>
          </p:nvSpPr>
          <p:spPr>
            <a:xfrm>
              <a:off x="1579748" y="1989138"/>
              <a:ext cx="614218" cy="6142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6" name="椭圆 4">
              <a:extLst>
                <a:ext uri="{FF2B5EF4-FFF2-40B4-BE49-F238E27FC236}">
                  <a16:creationId xmlns:a16="http://schemas.microsoft.com/office/drawing/2014/main" id="{30CC8BCE-D1A5-4ED1-A8B0-A9B0F4D88E72}"/>
                </a:ext>
              </a:extLst>
            </p:cNvPr>
            <p:cNvSpPr/>
            <p:nvPr/>
          </p:nvSpPr>
          <p:spPr>
            <a:xfrm>
              <a:off x="1709351" y="2116179"/>
              <a:ext cx="355010" cy="360136"/>
            </a:xfrm>
            <a:custGeom>
              <a:avLst/>
              <a:gdLst>
                <a:gd name="T0" fmla="*/ 375 w 500"/>
                <a:gd name="T1" fmla="*/ 188 h 508"/>
                <a:gd name="T2" fmla="*/ 188 w 500"/>
                <a:gd name="T3" fmla="*/ 0 h 508"/>
                <a:gd name="T4" fmla="*/ 0 w 500"/>
                <a:gd name="T5" fmla="*/ 188 h 508"/>
                <a:gd name="T6" fmla="*/ 188 w 500"/>
                <a:gd name="T7" fmla="*/ 375 h 508"/>
                <a:gd name="T8" fmla="*/ 375 w 500"/>
                <a:gd name="T9" fmla="*/ 188 h 508"/>
                <a:gd name="T10" fmla="*/ 188 w 500"/>
                <a:gd name="T11" fmla="*/ 328 h 508"/>
                <a:gd name="T12" fmla="*/ 47 w 500"/>
                <a:gd name="T13" fmla="*/ 188 h 508"/>
                <a:gd name="T14" fmla="*/ 188 w 500"/>
                <a:gd name="T15" fmla="*/ 47 h 508"/>
                <a:gd name="T16" fmla="*/ 328 w 500"/>
                <a:gd name="T17" fmla="*/ 188 h 508"/>
                <a:gd name="T18" fmla="*/ 188 w 500"/>
                <a:gd name="T19" fmla="*/ 328 h 508"/>
                <a:gd name="T20" fmla="*/ 500 w 500"/>
                <a:gd name="T21" fmla="*/ 466 h 508"/>
                <a:gd name="T22" fmla="*/ 458 w 500"/>
                <a:gd name="T23" fmla="*/ 508 h 508"/>
                <a:gd name="T24" fmla="*/ 314 w 500"/>
                <a:gd name="T25" fmla="*/ 364 h 508"/>
                <a:gd name="T26" fmla="*/ 356 w 500"/>
                <a:gd name="T27" fmla="*/ 322 h 508"/>
                <a:gd name="T28" fmla="*/ 500 w 500"/>
                <a:gd name="T29" fmla="*/ 466 h 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00" h="508">
                  <a:moveTo>
                    <a:pt x="375" y="188"/>
                  </a:moveTo>
                  <a:cubicBezTo>
                    <a:pt x="375" y="84"/>
                    <a:pt x="291" y="0"/>
                    <a:pt x="188" y="0"/>
                  </a:cubicBezTo>
                  <a:cubicBezTo>
                    <a:pt x="84" y="0"/>
                    <a:pt x="0" y="84"/>
                    <a:pt x="0" y="188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91" y="375"/>
                    <a:pt x="375" y="291"/>
                    <a:pt x="375" y="188"/>
                  </a:cubicBezTo>
                  <a:close/>
                  <a:moveTo>
                    <a:pt x="188" y="328"/>
                  </a:moveTo>
                  <a:cubicBezTo>
                    <a:pt x="110" y="328"/>
                    <a:pt x="47" y="265"/>
                    <a:pt x="47" y="188"/>
                  </a:cubicBezTo>
                  <a:cubicBezTo>
                    <a:pt x="47" y="110"/>
                    <a:pt x="110" y="47"/>
                    <a:pt x="188" y="47"/>
                  </a:cubicBezTo>
                  <a:cubicBezTo>
                    <a:pt x="265" y="47"/>
                    <a:pt x="328" y="110"/>
                    <a:pt x="328" y="188"/>
                  </a:cubicBezTo>
                  <a:cubicBezTo>
                    <a:pt x="328" y="265"/>
                    <a:pt x="265" y="328"/>
                    <a:pt x="188" y="328"/>
                  </a:cubicBezTo>
                  <a:close/>
                  <a:moveTo>
                    <a:pt x="500" y="466"/>
                  </a:moveTo>
                  <a:lnTo>
                    <a:pt x="458" y="508"/>
                  </a:lnTo>
                  <a:lnTo>
                    <a:pt x="314" y="364"/>
                  </a:lnTo>
                  <a:lnTo>
                    <a:pt x="356" y="322"/>
                  </a:lnTo>
                  <a:lnTo>
                    <a:pt x="500" y="466"/>
                  </a:lnTo>
                  <a:close/>
                </a:path>
              </a:pathLst>
            </a:custGeom>
            <a:gradFill>
              <a:gsLst>
                <a:gs pos="0">
                  <a:srgbClr val="FF9409"/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D733119E-DAF1-4ECD-BB22-CE1B1B8EACE0}"/>
              </a:ext>
            </a:extLst>
          </p:cNvPr>
          <p:cNvGrpSpPr/>
          <p:nvPr/>
        </p:nvGrpSpPr>
        <p:grpSpPr>
          <a:xfrm>
            <a:off x="1646540" y="3648970"/>
            <a:ext cx="647793" cy="647793"/>
            <a:chOff x="1512475" y="1921865"/>
            <a:chExt cx="748764" cy="748764"/>
          </a:xfrm>
        </p:grpSpPr>
        <p:sp>
          <p:nvSpPr>
            <p:cNvPr id="28" name="椭圆 27">
              <a:extLst>
                <a:ext uri="{FF2B5EF4-FFF2-40B4-BE49-F238E27FC236}">
                  <a16:creationId xmlns:a16="http://schemas.microsoft.com/office/drawing/2014/main" id="{53E7108C-7840-4EC1-BC88-49DD09F1F9F5}"/>
                </a:ext>
              </a:extLst>
            </p:cNvPr>
            <p:cNvSpPr/>
            <p:nvPr/>
          </p:nvSpPr>
          <p:spPr>
            <a:xfrm>
              <a:off x="1512475" y="1921865"/>
              <a:ext cx="748764" cy="74876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A90D5F81-D9E9-442E-BD44-5BCAA5C3EABD}"/>
                </a:ext>
              </a:extLst>
            </p:cNvPr>
            <p:cNvSpPr/>
            <p:nvPr/>
          </p:nvSpPr>
          <p:spPr>
            <a:xfrm>
              <a:off x="1579748" y="1989138"/>
              <a:ext cx="614218" cy="6142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0" name="椭圆 8">
              <a:extLst>
                <a:ext uri="{FF2B5EF4-FFF2-40B4-BE49-F238E27FC236}">
                  <a16:creationId xmlns:a16="http://schemas.microsoft.com/office/drawing/2014/main" id="{A1947463-90D8-4F04-931E-2709D2ADB452}"/>
                </a:ext>
              </a:extLst>
            </p:cNvPr>
            <p:cNvSpPr/>
            <p:nvPr/>
          </p:nvSpPr>
          <p:spPr>
            <a:xfrm>
              <a:off x="1706789" y="2121599"/>
              <a:ext cx="360136" cy="349294"/>
            </a:xfrm>
            <a:custGeom>
              <a:avLst/>
              <a:gdLst>
                <a:gd name="connsiteX0" fmla="*/ 35700 w 578738"/>
                <a:gd name="connsiteY0" fmla="*/ 243554 h 561315"/>
                <a:gd name="connsiteX1" fmla="*/ 30383 w 578738"/>
                <a:gd name="connsiteY1" fmla="*/ 254930 h 561315"/>
                <a:gd name="connsiteX2" fmla="*/ 30383 w 578738"/>
                <a:gd name="connsiteY2" fmla="*/ 519604 h 561315"/>
                <a:gd name="connsiteX3" fmla="*/ 35700 w 578738"/>
                <a:gd name="connsiteY3" fmla="*/ 530980 h 561315"/>
                <a:gd name="connsiteX4" fmla="*/ 132926 w 578738"/>
                <a:gd name="connsiteY4" fmla="*/ 530980 h 561315"/>
                <a:gd name="connsiteX5" fmla="*/ 138243 w 578738"/>
                <a:gd name="connsiteY5" fmla="*/ 519604 h 561315"/>
                <a:gd name="connsiteX6" fmla="*/ 138243 w 578738"/>
                <a:gd name="connsiteY6" fmla="*/ 254930 h 561315"/>
                <a:gd name="connsiteX7" fmla="*/ 132926 w 578738"/>
                <a:gd name="connsiteY7" fmla="*/ 243554 h 561315"/>
                <a:gd name="connsiteX8" fmla="*/ 35700 w 578738"/>
                <a:gd name="connsiteY8" fmla="*/ 213219 h 561315"/>
                <a:gd name="connsiteX9" fmla="*/ 132926 w 578738"/>
                <a:gd name="connsiteY9" fmla="*/ 213219 h 561315"/>
                <a:gd name="connsiteX10" fmla="*/ 168626 w 578738"/>
                <a:gd name="connsiteY10" fmla="*/ 254930 h 561315"/>
                <a:gd name="connsiteX11" fmla="*/ 168626 w 578738"/>
                <a:gd name="connsiteY11" fmla="*/ 519604 h 561315"/>
                <a:gd name="connsiteX12" fmla="*/ 132926 w 578738"/>
                <a:gd name="connsiteY12" fmla="*/ 561315 h 561315"/>
                <a:gd name="connsiteX13" fmla="*/ 35700 w 578738"/>
                <a:gd name="connsiteY13" fmla="*/ 561315 h 561315"/>
                <a:gd name="connsiteX14" fmla="*/ 0 w 578738"/>
                <a:gd name="connsiteY14" fmla="*/ 519604 h 561315"/>
                <a:gd name="connsiteX15" fmla="*/ 0 w 578738"/>
                <a:gd name="connsiteY15" fmla="*/ 254930 h 561315"/>
                <a:gd name="connsiteX16" fmla="*/ 35700 w 578738"/>
                <a:gd name="connsiteY16" fmla="*/ 213219 h 561315"/>
                <a:gd name="connsiteX17" fmla="*/ 321281 w 578738"/>
                <a:gd name="connsiteY17" fmla="*/ 30341 h 561315"/>
                <a:gd name="connsiteX18" fmla="*/ 296219 w 578738"/>
                <a:gd name="connsiteY18" fmla="*/ 55373 h 561315"/>
                <a:gd name="connsiteX19" fmla="*/ 296979 w 578738"/>
                <a:gd name="connsiteY19" fmla="*/ 60683 h 561315"/>
                <a:gd name="connsiteX20" fmla="*/ 296979 w 578738"/>
                <a:gd name="connsiteY20" fmla="*/ 65992 h 561315"/>
                <a:gd name="connsiteX21" fmla="*/ 268119 w 578738"/>
                <a:gd name="connsiteY21" fmla="*/ 212389 h 561315"/>
                <a:gd name="connsiteX22" fmla="*/ 263563 w 578738"/>
                <a:gd name="connsiteY22" fmla="*/ 221492 h 561315"/>
                <a:gd name="connsiteX23" fmla="*/ 262044 w 578738"/>
                <a:gd name="connsiteY23" fmla="*/ 223009 h 561315"/>
                <a:gd name="connsiteX24" fmla="*/ 232425 w 578738"/>
                <a:gd name="connsiteY24" fmla="*/ 240455 h 561315"/>
                <a:gd name="connsiteX25" fmla="*/ 230146 w 578738"/>
                <a:gd name="connsiteY25" fmla="*/ 240455 h 561315"/>
                <a:gd name="connsiteX26" fmla="*/ 225590 w 578738"/>
                <a:gd name="connsiteY26" fmla="*/ 240455 h 561315"/>
                <a:gd name="connsiteX27" fmla="*/ 224071 w 578738"/>
                <a:gd name="connsiteY27" fmla="*/ 241214 h 561315"/>
                <a:gd name="connsiteX28" fmla="*/ 211919 w 578738"/>
                <a:gd name="connsiteY28" fmla="*/ 253350 h 561315"/>
                <a:gd name="connsiteX29" fmla="*/ 211919 w 578738"/>
                <a:gd name="connsiteY29" fmla="*/ 518079 h 561315"/>
                <a:gd name="connsiteX30" fmla="*/ 224830 w 578738"/>
                <a:gd name="connsiteY30" fmla="*/ 530974 h 561315"/>
                <a:gd name="connsiteX31" fmla="*/ 521019 w 578738"/>
                <a:gd name="connsiteY31" fmla="*/ 530974 h 561315"/>
                <a:gd name="connsiteX32" fmla="*/ 522538 w 578738"/>
                <a:gd name="connsiteY32" fmla="*/ 530215 h 561315"/>
                <a:gd name="connsiteX33" fmla="*/ 546081 w 578738"/>
                <a:gd name="connsiteY33" fmla="*/ 505942 h 561315"/>
                <a:gd name="connsiteX34" fmla="*/ 522538 w 578738"/>
                <a:gd name="connsiteY34" fmla="*/ 480910 h 561315"/>
                <a:gd name="connsiteX35" fmla="*/ 508108 w 578738"/>
                <a:gd name="connsiteY35" fmla="*/ 465740 h 561315"/>
                <a:gd name="connsiteX36" fmla="*/ 523298 w 578738"/>
                <a:gd name="connsiteY36" fmla="*/ 450569 h 561315"/>
                <a:gd name="connsiteX37" fmla="*/ 548360 w 578738"/>
                <a:gd name="connsiteY37" fmla="*/ 425537 h 561315"/>
                <a:gd name="connsiteX38" fmla="*/ 523298 w 578738"/>
                <a:gd name="connsiteY38" fmla="*/ 401264 h 561315"/>
                <a:gd name="connsiteX39" fmla="*/ 508108 w 578738"/>
                <a:gd name="connsiteY39" fmla="*/ 386094 h 561315"/>
                <a:gd name="connsiteX40" fmla="*/ 523298 w 578738"/>
                <a:gd name="connsiteY40" fmla="*/ 370923 h 561315"/>
                <a:gd name="connsiteX41" fmla="*/ 548360 w 578738"/>
                <a:gd name="connsiteY41" fmla="*/ 345891 h 561315"/>
                <a:gd name="connsiteX42" fmla="*/ 523298 w 578738"/>
                <a:gd name="connsiteY42" fmla="*/ 320860 h 561315"/>
                <a:gd name="connsiteX43" fmla="*/ 508108 w 578738"/>
                <a:gd name="connsiteY43" fmla="*/ 305689 h 561315"/>
                <a:gd name="connsiteX44" fmla="*/ 523298 w 578738"/>
                <a:gd name="connsiteY44" fmla="*/ 290518 h 561315"/>
                <a:gd name="connsiteX45" fmla="*/ 548360 w 578738"/>
                <a:gd name="connsiteY45" fmla="*/ 265487 h 561315"/>
                <a:gd name="connsiteX46" fmla="*/ 523298 w 578738"/>
                <a:gd name="connsiteY46" fmla="*/ 240455 h 561315"/>
                <a:gd name="connsiteX47" fmla="*/ 373684 w 578738"/>
                <a:gd name="connsiteY47" fmla="*/ 240455 h 561315"/>
                <a:gd name="connsiteX48" fmla="*/ 361533 w 578738"/>
                <a:gd name="connsiteY48" fmla="*/ 234387 h 561315"/>
                <a:gd name="connsiteX49" fmla="*/ 360014 w 578738"/>
                <a:gd name="connsiteY49" fmla="*/ 219975 h 561315"/>
                <a:gd name="connsiteX50" fmla="*/ 343306 w 578738"/>
                <a:gd name="connsiteY50" fmla="*/ 42478 h 561315"/>
                <a:gd name="connsiteX51" fmla="*/ 341787 w 578738"/>
                <a:gd name="connsiteY51" fmla="*/ 40961 h 561315"/>
                <a:gd name="connsiteX52" fmla="*/ 321281 w 578738"/>
                <a:gd name="connsiteY52" fmla="*/ 30341 h 561315"/>
                <a:gd name="connsiteX53" fmla="*/ 321281 w 578738"/>
                <a:gd name="connsiteY53" fmla="*/ 0 h 561315"/>
                <a:gd name="connsiteX54" fmla="*/ 365330 w 578738"/>
                <a:gd name="connsiteY54" fmla="*/ 21997 h 561315"/>
                <a:gd name="connsiteX55" fmla="*/ 395708 w 578738"/>
                <a:gd name="connsiteY55" fmla="*/ 210114 h 561315"/>
                <a:gd name="connsiteX56" fmla="*/ 523298 w 578738"/>
                <a:gd name="connsiteY56" fmla="*/ 210114 h 561315"/>
                <a:gd name="connsiteX57" fmla="*/ 562789 w 578738"/>
                <a:gd name="connsiteY57" fmla="*/ 226802 h 561315"/>
                <a:gd name="connsiteX58" fmla="*/ 578738 w 578738"/>
                <a:gd name="connsiteY58" fmla="*/ 265487 h 561315"/>
                <a:gd name="connsiteX59" fmla="*/ 561270 w 578738"/>
                <a:gd name="connsiteY59" fmla="*/ 305689 h 561315"/>
                <a:gd name="connsiteX60" fmla="*/ 578738 w 578738"/>
                <a:gd name="connsiteY60" fmla="*/ 345891 h 561315"/>
                <a:gd name="connsiteX61" fmla="*/ 561270 w 578738"/>
                <a:gd name="connsiteY61" fmla="*/ 386094 h 561315"/>
                <a:gd name="connsiteX62" fmla="*/ 578738 w 578738"/>
                <a:gd name="connsiteY62" fmla="*/ 425537 h 561315"/>
                <a:gd name="connsiteX63" fmla="*/ 560511 w 578738"/>
                <a:gd name="connsiteY63" fmla="*/ 466498 h 561315"/>
                <a:gd name="connsiteX64" fmla="*/ 576460 w 578738"/>
                <a:gd name="connsiteY64" fmla="*/ 505942 h 561315"/>
                <a:gd name="connsiteX65" fmla="*/ 527095 w 578738"/>
                <a:gd name="connsiteY65" fmla="*/ 560556 h 561315"/>
                <a:gd name="connsiteX66" fmla="*/ 523298 w 578738"/>
                <a:gd name="connsiteY66" fmla="*/ 561315 h 561315"/>
                <a:gd name="connsiteX67" fmla="*/ 224830 w 578738"/>
                <a:gd name="connsiteY67" fmla="*/ 561315 h 561315"/>
                <a:gd name="connsiteX68" fmla="*/ 181541 w 578738"/>
                <a:gd name="connsiteY68" fmla="*/ 518079 h 561315"/>
                <a:gd name="connsiteX69" fmla="*/ 181541 w 578738"/>
                <a:gd name="connsiteY69" fmla="*/ 253350 h 561315"/>
                <a:gd name="connsiteX70" fmla="*/ 222552 w 578738"/>
                <a:gd name="connsiteY70" fmla="*/ 210872 h 561315"/>
                <a:gd name="connsiteX71" fmla="*/ 224830 w 578738"/>
                <a:gd name="connsiteY71" fmla="*/ 210114 h 561315"/>
                <a:gd name="connsiteX72" fmla="*/ 229387 w 578738"/>
                <a:gd name="connsiteY72" fmla="*/ 210114 h 561315"/>
                <a:gd name="connsiteX73" fmla="*/ 237741 w 578738"/>
                <a:gd name="connsiteY73" fmla="*/ 205563 h 561315"/>
                <a:gd name="connsiteX74" fmla="*/ 240779 w 578738"/>
                <a:gd name="connsiteY74" fmla="*/ 198736 h 561315"/>
                <a:gd name="connsiteX75" fmla="*/ 266600 w 578738"/>
                <a:gd name="connsiteY75" fmla="*/ 66751 h 561315"/>
                <a:gd name="connsiteX76" fmla="*/ 266600 w 578738"/>
                <a:gd name="connsiteY76" fmla="*/ 60683 h 561315"/>
                <a:gd name="connsiteX77" fmla="*/ 265841 w 578738"/>
                <a:gd name="connsiteY77" fmla="*/ 55373 h 561315"/>
                <a:gd name="connsiteX78" fmla="*/ 321281 w 578738"/>
                <a:gd name="connsiteY78" fmla="*/ 0 h 56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78738" h="561315">
                  <a:moveTo>
                    <a:pt x="35700" y="243554"/>
                  </a:moveTo>
                  <a:cubicBezTo>
                    <a:pt x="34181" y="243554"/>
                    <a:pt x="30383" y="248104"/>
                    <a:pt x="30383" y="254930"/>
                  </a:cubicBezTo>
                  <a:lnTo>
                    <a:pt x="30383" y="519604"/>
                  </a:lnTo>
                  <a:cubicBezTo>
                    <a:pt x="30383" y="526430"/>
                    <a:pt x="34181" y="530980"/>
                    <a:pt x="35700" y="530980"/>
                  </a:cubicBezTo>
                  <a:lnTo>
                    <a:pt x="132926" y="530980"/>
                  </a:lnTo>
                  <a:cubicBezTo>
                    <a:pt x="134445" y="530980"/>
                    <a:pt x="138243" y="526430"/>
                    <a:pt x="138243" y="519604"/>
                  </a:cubicBezTo>
                  <a:lnTo>
                    <a:pt x="138243" y="254930"/>
                  </a:lnTo>
                  <a:cubicBezTo>
                    <a:pt x="138243" y="248104"/>
                    <a:pt x="134445" y="243554"/>
                    <a:pt x="132926" y="243554"/>
                  </a:cubicBezTo>
                  <a:close/>
                  <a:moveTo>
                    <a:pt x="35700" y="213219"/>
                  </a:moveTo>
                  <a:lnTo>
                    <a:pt x="132926" y="213219"/>
                  </a:lnTo>
                  <a:cubicBezTo>
                    <a:pt x="152675" y="213219"/>
                    <a:pt x="168626" y="231420"/>
                    <a:pt x="168626" y="254930"/>
                  </a:cubicBezTo>
                  <a:lnTo>
                    <a:pt x="168626" y="519604"/>
                  </a:lnTo>
                  <a:cubicBezTo>
                    <a:pt x="168626" y="542356"/>
                    <a:pt x="152675" y="561315"/>
                    <a:pt x="132926" y="561315"/>
                  </a:cubicBezTo>
                  <a:lnTo>
                    <a:pt x="35700" y="561315"/>
                  </a:lnTo>
                  <a:cubicBezTo>
                    <a:pt x="15951" y="561315"/>
                    <a:pt x="0" y="542356"/>
                    <a:pt x="0" y="519604"/>
                  </a:cubicBezTo>
                  <a:lnTo>
                    <a:pt x="0" y="254930"/>
                  </a:lnTo>
                  <a:cubicBezTo>
                    <a:pt x="0" y="231420"/>
                    <a:pt x="15951" y="213219"/>
                    <a:pt x="35700" y="213219"/>
                  </a:cubicBezTo>
                  <a:close/>
                  <a:moveTo>
                    <a:pt x="321281" y="30341"/>
                  </a:moveTo>
                  <a:cubicBezTo>
                    <a:pt x="307611" y="30341"/>
                    <a:pt x="296219" y="41719"/>
                    <a:pt x="296219" y="55373"/>
                  </a:cubicBezTo>
                  <a:cubicBezTo>
                    <a:pt x="296219" y="56890"/>
                    <a:pt x="296979" y="59166"/>
                    <a:pt x="296979" y="60683"/>
                  </a:cubicBezTo>
                  <a:cubicBezTo>
                    <a:pt x="297738" y="62200"/>
                    <a:pt x="297738" y="64475"/>
                    <a:pt x="296979" y="65992"/>
                  </a:cubicBezTo>
                  <a:cubicBezTo>
                    <a:pt x="306852" y="119090"/>
                    <a:pt x="287106" y="174463"/>
                    <a:pt x="268119" y="212389"/>
                  </a:cubicBezTo>
                  <a:cubicBezTo>
                    <a:pt x="266600" y="215424"/>
                    <a:pt x="265081" y="218458"/>
                    <a:pt x="263563" y="221492"/>
                  </a:cubicBezTo>
                  <a:cubicBezTo>
                    <a:pt x="263563" y="221492"/>
                    <a:pt x="262803" y="222250"/>
                    <a:pt x="262044" y="223009"/>
                  </a:cubicBezTo>
                  <a:cubicBezTo>
                    <a:pt x="255209" y="232870"/>
                    <a:pt x="244576" y="238938"/>
                    <a:pt x="232425" y="240455"/>
                  </a:cubicBezTo>
                  <a:cubicBezTo>
                    <a:pt x="231665" y="240455"/>
                    <a:pt x="230906" y="240455"/>
                    <a:pt x="230146" y="240455"/>
                  </a:cubicBezTo>
                  <a:lnTo>
                    <a:pt x="225590" y="240455"/>
                  </a:lnTo>
                  <a:cubicBezTo>
                    <a:pt x="225590" y="241214"/>
                    <a:pt x="224830" y="241214"/>
                    <a:pt x="224071" y="241214"/>
                  </a:cubicBezTo>
                  <a:cubicBezTo>
                    <a:pt x="217236" y="241214"/>
                    <a:pt x="211919" y="246524"/>
                    <a:pt x="211919" y="253350"/>
                  </a:cubicBezTo>
                  <a:lnTo>
                    <a:pt x="211919" y="518079"/>
                  </a:lnTo>
                  <a:cubicBezTo>
                    <a:pt x="211919" y="524905"/>
                    <a:pt x="217995" y="530974"/>
                    <a:pt x="224830" y="530974"/>
                  </a:cubicBezTo>
                  <a:lnTo>
                    <a:pt x="521019" y="530974"/>
                  </a:lnTo>
                  <a:cubicBezTo>
                    <a:pt x="521779" y="530974"/>
                    <a:pt x="521779" y="530215"/>
                    <a:pt x="522538" y="530215"/>
                  </a:cubicBezTo>
                  <a:cubicBezTo>
                    <a:pt x="536208" y="530215"/>
                    <a:pt x="546081" y="518837"/>
                    <a:pt x="546081" y="505942"/>
                  </a:cubicBezTo>
                  <a:cubicBezTo>
                    <a:pt x="546081" y="493047"/>
                    <a:pt x="536208" y="481669"/>
                    <a:pt x="522538" y="480910"/>
                  </a:cubicBezTo>
                  <a:cubicBezTo>
                    <a:pt x="514943" y="480910"/>
                    <a:pt x="508108" y="474084"/>
                    <a:pt x="508108" y="465740"/>
                  </a:cubicBezTo>
                  <a:cubicBezTo>
                    <a:pt x="508108" y="457396"/>
                    <a:pt x="514943" y="450569"/>
                    <a:pt x="523298" y="450569"/>
                  </a:cubicBezTo>
                  <a:cubicBezTo>
                    <a:pt x="536968" y="450569"/>
                    <a:pt x="548360" y="439191"/>
                    <a:pt x="548360" y="425537"/>
                  </a:cubicBezTo>
                  <a:cubicBezTo>
                    <a:pt x="548360" y="411884"/>
                    <a:pt x="536968" y="401264"/>
                    <a:pt x="523298" y="401264"/>
                  </a:cubicBezTo>
                  <a:cubicBezTo>
                    <a:pt x="514943" y="401264"/>
                    <a:pt x="508108" y="394438"/>
                    <a:pt x="508108" y="386094"/>
                  </a:cubicBezTo>
                  <a:cubicBezTo>
                    <a:pt x="508108" y="377750"/>
                    <a:pt x="514943" y="370923"/>
                    <a:pt x="523298" y="370923"/>
                  </a:cubicBezTo>
                  <a:cubicBezTo>
                    <a:pt x="536968" y="370923"/>
                    <a:pt x="548360" y="359545"/>
                    <a:pt x="548360" y="345891"/>
                  </a:cubicBezTo>
                  <a:cubicBezTo>
                    <a:pt x="548360" y="332238"/>
                    <a:pt x="536968" y="320860"/>
                    <a:pt x="523298" y="320860"/>
                  </a:cubicBezTo>
                  <a:cubicBezTo>
                    <a:pt x="514943" y="320860"/>
                    <a:pt x="508108" y="314033"/>
                    <a:pt x="508108" y="305689"/>
                  </a:cubicBezTo>
                  <a:cubicBezTo>
                    <a:pt x="508108" y="297345"/>
                    <a:pt x="514943" y="290518"/>
                    <a:pt x="523298" y="290518"/>
                  </a:cubicBezTo>
                  <a:cubicBezTo>
                    <a:pt x="536968" y="290518"/>
                    <a:pt x="548360" y="279140"/>
                    <a:pt x="548360" y="265487"/>
                  </a:cubicBezTo>
                  <a:cubicBezTo>
                    <a:pt x="548360" y="251833"/>
                    <a:pt x="536968" y="240455"/>
                    <a:pt x="523298" y="240455"/>
                  </a:cubicBezTo>
                  <a:lnTo>
                    <a:pt x="373684" y="240455"/>
                  </a:lnTo>
                  <a:cubicBezTo>
                    <a:pt x="369127" y="240455"/>
                    <a:pt x="363811" y="238180"/>
                    <a:pt x="361533" y="234387"/>
                  </a:cubicBezTo>
                  <a:cubicBezTo>
                    <a:pt x="358495" y="229836"/>
                    <a:pt x="357735" y="224526"/>
                    <a:pt x="360014" y="219975"/>
                  </a:cubicBezTo>
                  <a:cubicBezTo>
                    <a:pt x="401784" y="120607"/>
                    <a:pt x="349381" y="50822"/>
                    <a:pt x="343306" y="42478"/>
                  </a:cubicBezTo>
                  <a:cubicBezTo>
                    <a:pt x="342546" y="42478"/>
                    <a:pt x="341787" y="41719"/>
                    <a:pt x="341787" y="40961"/>
                  </a:cubicBezTo>
                  <a:cubicBezTo>
                    <a:pt x="336471" y="34134"/>
                    <a:pt x="329635" y="30341"/>
                    <a:pt x="321281" y="30341"/>
                  </a:cubicBezTo>
                  <a:close/>
                  <a:moveTo>
                    <a:pt x="321281" y="0"/>
                  </a:moveTo>
                  <a:cubicBezTo>
                    <a:pt x="338749" y="0"/>
                    <a:pt x="354698" y="8344"/>
                    <a:pt x="365330" y="21997"/>
                  </a:cubicBezTo>
                  <a:cubicBezTo>
                    <a:pt x="368368" y="25032"/>
                    <a:pt x="431403" y="99368"/>
                    <a:pt x="395708" y="210114"/>
                  </a:cubicBezTo>
                  <a:lnTo>
                    <a:pt x="523298" y="210114"/>
                  </a:lnTo>
                  <a:cubicBezTo>
                    <a:pt x="538487" y="210114"/>
                    <a:pt x="552157" y="216182"/>
                    <a:pt x="562789" y="226802"/>
                  </a:cubicBezTo>
                  <a:cubicBezTo>
                    <a:pt x="572662" y="237421"/>
                    <a:pt x="578738" y="251075"/>
                    <a:pt x="578738" y="265487"/>
                  </a:cubicBezTo>
                  <a:cubicBezTo>
                    <a:pt x="578738" y="281416"/>
                    <a:pt x="571903" y="295828"/>
                    <a:pt x="561270" y="305689"/>
                  </a:cubicBezTo>
                  <a:cubicBezTo>
                    <a:pt x="571903" y="315550"/>
                    <a:pt x="578738" y="329962"/>
                    <a:pt x="578738" y="345891"/>
                  </a:cubicBezTo>
                  <a:cubicBezTo>
                    <a:pt x="578738" y="361821"/>
                    <a:pt x="571903" y="375474"/>
                    <a:pt x="561270" y="386094"/>
                  </a:cubicBezTo>
                  <a:cubicBezTo>
                    <a:pt x="571903" y="395955"/>
                    <a:pt x="578738" y="410367"/>
                    <a:pt x="578738" y="425537"/>
                  </a:cubicBezTo>
                  <a:cubicBezTo>
                    <a:pt x="578738" y="442225"/>
                    <a:pt x="571903" y="456637"/>
                    <a:pt x="560511" y="466498"/>
                  </a:cubicBezTo>
                  <a:cubicBezTo>
                    <a:pt x="570384" y="477118"/>
                    <a:pt x="576460" y="490771"/>
                    <a:pt x="576460" y="505942"/>
                  </a:cubicBezTo>
                  <a:cubicBezTo>
                    <a:pt x="576460" y="534008"/>
                    <a:pt x="555195" y="557522"/>
                    <a:pt x="527095" y="560556"/>
                  </a:cubicBezTo>
                  <a:cubicBezTo>
                    <a:pt x="525576" y="560556"/>
                    <a:pt x="524816" y="561315"/>
                    <a:pt x="523298" y="561315"/>
                  </a:cubicBezTo>
                  <a:lnTo>
                    <a:pt x="224830" y="561315"/>
                  </a:lnTo>
                  <a:cubicBezTo>
                    <a:pt x="201287" y="561315"/>
                    <a:pt x="181541" y="541593"/>
                    <a:pt x="181541" y="518079"/>
                  </a:cubicBezTo>
                  <a:lnTo>
                    <a:pt x="181541" y="253350"/>
                  </a:lnTo>
                  <a:cubicBezTo>
                    <a:pt x="181541" y="230594"/>
                    <a:pt x="199768" y="211631"/>
                    <a:pt x="222552" y="210872"/>
                  </a:cubicBezTo>
                  <a:cubicBezTo>
                    <a:pt x="223311" y="210872"/>
                    <a:pt x="224071" y="210114"/>
                    <a:pt x="224830" y="210114"/>
                  </a:cubicBezTo>
                  <a:lnTo>
                    <a:pt x="229387" y="210114"/>
                  </a:lnTo>
                  <a:cubicBezTo>
                    <a:pt x="232425" y="210114"/>
                    <a:pt x="235463" y="208597"/>
                    <a:pt x="237741" y="205563"/>
                  </a:cubicBezTo>
                  <a:cubicBezTo>
                    <a:pt x="238500" y="203287"/>
                    <a:pt x="240019" y="201011"/>
                    <a:pt x="240779" y="198736"/>
                  </a:cubicBezTo>
                  <a:cubicBezTo>
                    <a:pt x="255209" y="170670"/>
                    <a:pt x="277233" y="115297"/>
                    <a:pt x="266600" y="66751"/>
                  </a:cubicBezTo>
                  <a:cubicBezTo>
                    <a:pt x="265841" y="65234"/>
                    <a:pt x="265841" y="62958"/>
                    <a:pt x="266600" y="60683"/>
                  </a:cubicBezTo>
                  <a:cubicBezTo>
                    <a:pt x="265841" y="59166"/>
                    <a:pt x="265841" y="56890"/>
                    <a:pt x="265841" y="55373"/>
                  </a:cubicBezTo>
                  <a:cubicBezTo>
                    <a:pt x="265841" y="25032"/>
                    <a:pt x="290903" y="0"/>
                    <a:pt x="321281" y="0"/>
                  </a:cubicBezTo>
                  <a:close/>
                </a:path>
              </a:pathLst>
            </a:custGeom>
            <a:gradFill>
              <a:gsLst>
                <a:gs pos="0">
                  <a:srgbClr val="FF9409"/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A8FA1BA6-A08C-40F3-B612-3956B5604F83}"/>
              </a:ext>
            </a:extLst>
          </p:cNvPr>
          <p:cNvGrpSpPr/>
          <p:nvPr/>
        </p:nvGrpSpPr>
        <p:grpSpPr>
          <a:xfrm>
            <a:off x="1646540" y="5080430"/>
            <a:ext cx="647793" cy="647793"/>
            <a:chOff x="1512475" y="1921865"/>
            <a:chExt cx="748764" cy="748764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BBF4E760-631D-4790-9E50-F379781AB96C}"/>
                </a:ext>
              </a:extLst>
            </p:cNvPr>
            <p:cNvSpPr/>
            <p:nvPr/>
          </p:nvSpPr>
          <p:spPr>
            <a:xfrm>
              <a:off x="1512475" y="1921865"/>
              <a:ext cx="748764" cy="74876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D8A7ADA0-4EB2-4216-BA7A-2CD72401059E}"/>
                </a:ext>
              </a:extLst>
            </p:cNvPr>
            <p:cNvSpPr/>
            <p:nvPr/>
          </p:nvSpPr>
          <p:spPr>
            <a:xfrm>
              <a:off x="1579748" y="1989138"/>
              <a:ext cx="614218" cy="61421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4" name="椭圆 12">
              <a:extLst>
                <a:ext uri="{FF2B5EF4-FFF2-40B4-BE49-F238E27FC236}">
                  <a16:creationId xmlns:a16="http://schemas.microsoft.com/office/drawing/2014/main" id="{09F9AD97-9802-428E-B9CD-69FC2DF70FF6}"/>
                </a:ext>
              </a:extLst>
            </p:cNvPr>
            <p:cNvSpPr/>
            <p:nvPr/>
          </p:nvSpPr>
          <p:spPr>
            <a:xfrm>
              <a:off x="1712619" y="2116179"/>
              <a:ext cx="348475" cy="360136"/>
            </a:xfrm>
            <a:custGeom>
              <a:avLst/>
              <a:gdLst>
                <a:gd name="T0" fmla="*/ 743 w 743"/>
                <a:gd name="T1" fmla="*/ 27 h 769"/>
                <a:gd name="T2" fmla="*/ 736 w 743"/>
                <a:gd name="T3" fmla="*/ 8 h 769"/>
                <a:gd name="T4" fmla="*/ 717 w 743"/>
                <a:gd name="T5" fmla="*/ 0 h 769"/>
                <a:gd name="T6" fmla="*/ 599 w 743"/>
                <a:gd name="T7" fmla="*/ 0 h 769"/>
                <a:gd name="T8" fmla="*/ 591 w 743"/>
                <a:gd name="T9" fmla="*/ 1 h 769"/>
                <a:gd name="T10" fmla="*/ 569 w 743"/>
                <a:gd name="T11" fmla="*/ 1 h 769"/>
                <a:gd name="T12" fmla="*/ 555 w 743"/>
                <a:gd name="T13" fmla="*/ 2 h 769"/>
                <a:gd name="T14" fmla="*/ 184 w 743"/>
                <a:gd name="T15" fmla="*/ 2 h 769"/>
                <a:gd name="T16" fmla="*/ 171 w 743"/>
                <a:gd name="T17" fmla="*/ 1 h 769"/>
                <a:gd name="T18" fmla="*/ 152 w 743"/>
                <a:gd name="T19" fmla="*/ 1 h 769"/>
                <a:gd name="T20" fmla="*/ 144 w 743"/>
                <a:gd name="T21" fmla="*/ 0 h 769"/>
                <a:gd name="T22" fmla="*/ 26 w 743"/>
                <a:gd name="T23" fmla="*/ 0 h 769"/>
                <a:gd name="T24" fmla="*/ 8 w 743"/>
                <a:gd name="T25" fmla="*/ 8 h 769"/>
                <a:gd name="T26" fmla="*/ 0 w 743"/>
                <a:gd name="T27" fmla="*/ 27 h 769"/>
                <a:gd name="T28" fmla="*/ 118 w 743"/>
                <a:gd name="T29" fmla="*/ 266 h 769"/>
                <a:gd name="T30" fmla="*/ 118 w 743"/>
                <a:gd name="T31" fmla="*/ 267 h 769"/>
                <a:gd name="T32" fmla="*/ 118 w 743"/>
                <a:gd name="T33" fmla="*/ 270 h 769"/>
                <a:gd name="T34" fmla="*/ 342 w 743"/>
                <a:gd name="T35" fmla="*/ 511 h 769"/>
                <a:gd name="T36" fmla="*/ 342 w 743"/>
                <a:gd name="T37" fmla="*/ 713 h 769"/>
                <a:gd name="T38" fmla="*/ 242 w 743"/>
                <a:gd name="T39" fmla="*/ 713 h 769"/>
                <a:gd name="T40" fmla="*/ 228 w 743"/>
                <a:gd name="T41" fmla="*/ 727 h 769"/>
                <a:gd name="T42" fmla="*/ 228 w 743"/>
                <a:gd name="T43" fmla="*/ 756 h 769"/>
                <a:gd name="T44" fmla="*/ 242 w 743"/>
                <a:gd name="T45" fmla="*/ 769 h 769"/>
                <a:gd name="T46" fmla="*/ 498 w 743"/>
                <a:gd name="T47" fmla="*/ 769 h 769"/>
                <a:gd name="T48" fmla="*/ 511 w 743"/>
                <a:gd name="T49" fmla="*/ 756 h 769"/>
                <a:gd name="T50" fmla="*/ 511 w 743"/>
                <a:gd name="T51" fmla="*/ 727 h 769"/>
                <a:gd name="T52" fmla="*/ 498 w 743"/>
                <a:gd name="T53" fmla="*/ 713 h 769"/>
                <a:gd name="T54" fmla="*/ 398 w 743"/>
                <a:gd name="T55" fmla="*/ 713 h 769"/>
                <a:gd name="T56" fmla="*/ 398 w 743"/>
                <a:gd name="T57" fmla="*/ 511 h 769"/>
                <a:gd name="T58" fmla="*/ 621 w 743"/>
                <a:gd name="T59" fmla="*/ 279 h 769"/>
                <a:gd name="T60" fmla="*/ 623 w 743"/>
                <a:gd name="T61" fmla="*/ 271 h 769"/>
                <a:gd name="T62" fmla="*/ 623 w 743"/>
                <a:gd name="T63" fmla="*/ 266 h 769"/>
                <a:gd name="T64" fmla="*/ 743 w 743"/>
                <a:gd name="T65" fmla="*/ 27 h 769"/>
                <a:gd name="T66" fmla="*/ 370 w 743"/>
                <a:gd name="T67" fmla="*/ 457 h 769"/>
                <a:gd name="T68" fmla="*/ 174 w 743"/>
                <a:gd name="T69" fmla="*/ 261 h 769"/>
                <a:gd name="T70" fmla="*/ 174 w 743"/>
                <a:gd name="T71" fmla="*/ 58 h 769"/>
                <a:gd name="T72" fmla="*/ 566 w 743"/>
                <a:gd name="T73" fmla="*/ 58 h 769"/>
                <a:gd name="T74" fmla="*/ 566 w 743"/>
                <a:gd name="T75" fmla="*/ 261 h 769"/>
                <a:gd name="T76" fmla="*/ 370 w 743"/>
                <a:gd name="T77" fmla="*/ 457 h 769"/>
                <a:gd name="T78" fmla="*/ 118 w 743"/>
                <a:gd name="T79" fmla="*/ 209 h 769"/>
                <a:gd name="T80" fmla="*/ 55 w 743"/>
                <a:gd name="T81" fmla="*/ 53 h 769"/>
                <a:gd name="T82" fmla="*/ 118 w 743"/>
                <a:gd name="T83" fmla="*/ 53 h 769"/>
                <a:gd name="T84" fmla="*/ 118 w 743"/>
                <a:gd name="T85" fmla="*/ 209 h 769"/>
                <a:gd name="T86" fmla="*/ 626 w 743"/>
                <a:gd name="T87" fmla="*/ 209 h 769"/>
                <a:gd name="T88" fmla="*/ 626 w 743"/>
                <a:gd name="T89" fmla="*/ 53 h 769"/>
                <a:gd name="T90" fmla="*/ 688 w 743"/>
                <a:gd name="T91" fmla="*/ 53 h 769"/>
                <a:gd name="T92" fmla="*/ 626 w 743"/>
                <a:gd name="T93" fmla="*/ 209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743" h="769">
                  <a:moveTo>
                    <a:pt x="743" y="27"/>
                  </a:moveTo>
                  <a:cubicBezTo>
                    <a:pt x="743" y="20"/>
                    <a:pt x="741" y="13"/>
                    <a:pt x="736" y="8"/>
                  </a:cubicBezTo>
                  <a:cubicBezTo>
                    <a:pt x="731" y="3"/>
                    <a:pt x="724" y="0"/>
                    <a:pt x="717" y="0"/>
                  </a:cubicBezTo>
                  <a:lnTo>
                    <a:pt x="599" y="0"/>
                  </a:lnTo>
                  <a:cubicBezTo>
                    <a:pt x="596" y="0"/>
                    <a:pt x="594" y="0"/>
                    <a:pt x="591" y="1"/>
                  </a:cubicBezTo>
                  <a:lnTo>
                    <a:pt x="569" y="1"/>
                  </a:lnTo>
                  <a:cubicBezTo>
                    <a:pt x="565" y="1"/>
                    <a:pt x="560" y="1"/>
                    <a:pt x="555" y="2"/>
                  </a:cubicBezTo>
                  <a:lnTo>
                    <a:pt x="184" y="2"/>
                  </a:lnTo>
                  <a:cubicBezTo>
                    <a:pt x="179" y="1"/>
                    <a:pt x="175" y="1"/>
                    <a:pt x="171" y="1"/>
                  </a:cubicBezTo>
                  <a:lnTo>
                    <a:pt x="152" y="1"/>
                  </a:lnTo>
                  <a:cubicBezTo>
                    <a:pt x="149" y="0"/>
                    <a:pt x="147" y="0"/>
                    <a:pt x="144" y="0"/>
                  </a:cubicBezTo>
                  <a:lnTo>
                    <a:pt x="26" y="0"/>
                  </a:lnTo>
                  <a:cubicBezTo>
                    <a:pt x="19" y="0"/>
                    <a:pt x="13" y="3"/>
                    <a:pt x="8" y="8"/>
                  </a:cubicBezTo>
                  <a:cubicBezTo>
                    <a:pt x="2" y="13"/>
                    <a:pt x="0" y="20"/>
                    <a:pt x="0" y="27"/>
                  </a:cubicBezTo>
                  <a:cubicBezTo>
                    <a:pt x="0" y="36"/>
                    <a:pt x="3" y="239"/>
                    <a:pt x="118" y="266"/>
                  </a:cubicBezTo>
                  <a:lnTo>
                    <a:pt x="118" y="267"/>
                  </a:lnTo>
                  <a:cubicBezTo>
                    <a:pt x="118" y="268"/>
                    <a:pt x="118" y="269"/>
                    <a:pt x="118" y="270"/>
                  </a:cubicBezTo>
                  <a:cubicBezTo>
                    <a:pt x="123" y="394"/>
                    <a:pt x="220" y="497"/>
                    <a:pt x="342" y="511"/>
                  </a:cubicBezTo>
                  <a:lnTo>
                    <a:pt x="342" y="713"/>
                  </a:lnTo>
                  <a:lnTo>
                    <a:pt x="242" y="713"/>
                  </a:lnTo>
                  <a:cubicBezTo>
                    <a:pt x="234" y="713"/>
                    <a:pt x="228" y="719"/>
                    <a:pt x="228" y="727"/>
                  </a:cubicBezTo>
                  <a:lnTo>
                    <a:pt x="228" y="756"/>
                  </a:lnTo>
                  <a:cubicBezTo>
                    <a:pt x="228" y="763"/>
                    <a:pt x="234" y="769"/>
                    <a:pt x="242" y="769"/>
                  </a:cubicBezTo>
                  <a:lnTo>
                    <a:pt x="498" y="769"/>
                  </a:lnTo>
                  <a:cubicBezTo>
                    <a:pt x="505" y="769"/>
                    <a:pt x="511" y="763"/>
                    <a:pt x="511" y="756"/>
                  </a:cubicBezTo>
                  <a:lnTo>
                    <a:pt x="511" y="727"/>
                  </a:lnTo>
                  <a:cubicBezTo>
                    <a:pt x="511" y="719"/>
                    <a:pt x="505" y="713"/>
                    <a:pt x="498" y="713"/>
                  </a:cubicBezTo>
                  <a:lnTo>
                    <a:pt x="398" y="713"/>
                  </a:lnTo>
                  <a:lnTo>
                    <a:pt x="398" y="511"/>
                  </a:lnTo>
                  <a:cubicBezTo>
                    <a:pt x="519" y="498"/>
                    <a:pt x="612" y="401"/>
                    <a:pt x="621" y="279"/>
                  </a:cubicBezTo>
                  <a:cubicBezTo>
                    <a:pt x="622" y="277"/>
                    <a:pt x="623" y="274"/>
                    <a:pt x="623" y="271"/>
                  </a:cubicBezTo>
                  <a:lnTo>
                    <a:pt x="623" y="266"/>
                  </a:lnTo>
                  <a:cubicBezTo>
                    <a:pt x="740" y="242"/>
                    <a:pt x="743" y="36"/>
                    <a:pt x="743" y="27"/>
                  </a:cubicBezTo>
                  <a:close/>
                  <a:moveTo>
                    <a:pt x="370" y="457"/>
                  </a:moveTo>
                  <a:cubicBezTo>
                    <a:pt x="262" y="457"/>
                    <a:pt x="174" y="369"/>
                    <a:pt x="174" y="261"/>
                  </a:cubicBezTo>
                  <a:lnTo>
                    <a:pt x="174" y="58"/>
                  </a:lnTo>
                  <a:lnTo>
                    <a:pt x="566" y="58"/>
                  </a:lnTo>
                  <a:lnTo>
                    <a:pt x="566" y="261"/>
                  </a:lnTo>
                  <a:cubicBezTo>
                    <a:pt x="566" y="369"/>
                    <a:pt x="478" y="457"/>
                    <a:pt x="370" y="457"/>
                  </a:cubicBezTo>
                  <a:close/>
                  <a:moveTo>
                    <a:pt x="118" y="209"/>
                  </a:moveTo>
                  <a:cubicBezTo>
                    <a:pt x="73" y="184"/>
                    <a:pt x="59" y="98"/>
                    <a:pt x="55" y="53"/>
                  </a:cubicBezTo>
                  <a:lnTo>
                    <a:pt x="118" y="53"/>
                  </a:lnTo>
                  <a:lnTo>
                    <a:pt x="118" y="209"/>
                  </a:lnTo>
                  <a:close/>
                  <a:moveTo>
                    <a:pt x="626" y="209"/>
                  </a:moveTo>
                  <a:lnTo>
                    <a:pt x="626" y="53"/>
                  </a:lnTo>
                  <a:lnTo>
                    <a:pt x="688" y="53"/>
                  </a:lnTo>
                  <a:cubicBezTo>
                    <a:pt x="684" y="98"/>
                    <a:pt x="670" y="184"/>
                    <a:pt x="626" y="209"/>
                  </a:cubicBezTo>
                  <a:close/>
                </a:path>
              </a:pathLst>
            </a:custGeom>
            <a:gradFill>
              <a:gsLst>
                <a:gs pos="0">
                  <a:srgbClr val="FF9409"/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BA15FA4-50C3-4F5A-B5C2-8141202F9DA9}"/>
              </a:ext>
            </a:extLst>
          </p:cNvPr>
          <p:cNvGrpSpPr/>
          <p:nvPr/>
        </p:nvGrpSpPr>
        <p:grpSpPr>
          <a:xfrm>
            <a:off x="2598842" y="2112712"/>
            <a:ext cx="3958109" cy="848157"/>
            <a:chOff x="6456575" y="3444496"/>
            <a:chExt cx="5859219" cy="848157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BC1331B-EEE4-4817-BFCD-37B81D604965}"/>
                </a:ext>
              </a:extLst>
            </p:cNvPr>
            <p:cNvSpPr/>
            <p:nvPr/>
          </p:nvSpPr>
          <p:spPr bwMode="auto">
            <a:xfrm>
              <a:off x="6456575" y="3877155"/>
              <a:ext cx="5859219" cy="4154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This template is exclusively designed by 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Fei er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creative, and copyrights belong to 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Bao tu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internet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16" name="PA-文本框 8">
              <a:extLst>
                <a:ext uri="{FF2B5EF4-FFF2-40B4-BE49-F238E27FC236}">
                  <a16:creationId xmlns:a16="http://schemas.microsoft.com/office/drawing/2014/main" id="{DA3DF451-4733-4A46-ABB2-D593653D6942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6456575" y="3444496"/>
              <a:ext cx="20052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zh-CN" altLang="en-US" sz="2000" dirty="0">
                  <a:latin typeface="Century Gothic" panose="020B0502020202020204" pitchFamily="34" charset="0"/>
                  <a:ea typeface="ＤＦ明朝体W5" panose="02010609010101010101" pitchFamily="49" charset="-128"/>
                </a:rPr>
                <a:t>标题添加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C6FAA34-FD24-4560-9253-8C1E2B8F4563}"/>
              </a:ext>
            </a:extLst>
          </p:cNvPr>
          <p:cNvGrpSpPr/>
          <p:nvPr/>
        </p:nvGrpSpPr>
        <p:grpSpPr>
          <a:xfrm>
            <a:off x="2598842" y="3548787"/>
            <a:ext cx="3958109" cy="848157"/>
            <a:chOff x="6456575" y="3444496"/>
            <a:chExt cx="5859219" cy="848157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1CBF7A1-BAA7-40A8-83B8-AF78A53DAB86}"/>
                </a:ext>
              </a:extLst>
            </p:cNvPr>
            <p:cNvSpPr/>
            <p:nvPr/>
          </p:nvSpPr>
          <p:spPr bwMode="auto">
            <a:xfrm>
              <a:off x="6456575" y="3877155"/>
              <a:ext cx="5859219" cy="4154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This template is exclusively designed by 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Fei er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creative, and copyrights belong to 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Bao tu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internet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19" name="PA-文本框 8">
              <a:extLst>
                <a:ext uri="{FF2B5EF4-FFF2-40B4-BE49-F238E27FC236}">
                  <a16:creationId xmlns:a16="http://schemas.microsoft.com/office/drawing/2014/main" id="{BBE55F1C-4FCD-4D25-BA31-72B1AC363D4A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6456576" y="3444496"/>
              <a:ext cx="20052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zh-CN" altLang="en-US" sz="2000" dirty="0">
                  <a:latin typeface="Century Gothic" panose="020B0502020202020204" pitchFamily="34" charset="0"/>
                  <a:ea typeface="ＤＦ明朝体W5" panose="02010609010101010101" pitchFamily="49" charset="-128"/>
                </a:rPr>
                <a:t>标题添加</a:t>
              </a: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8DA4E8A2-DD70-4D91-937E-4E4BCC4284A9}"/>
              </a:ext>
            </a:extLst>
          </p:cNvPr>
          <p:cNvGrpSpPr/>
          <p:nvPr/>
        </p:nvGrpSpPr>
        <p:grpSpPr>
          <a:xfrm>
            <a:off x="2598842" y="4980247"/>
            <a:ext cx="3958109" cy="848157"/>
            <a:chOff x="6456575" y="3444496"/>
            <a:chExt cx="5859219" cy="848157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CFC32303-CA63-4E86-ADA1-E5559C5E43B7}"/>
                </a:ext>
              </a:extLst>
            </p:cNvPr>
            <p:cNvSpPr/>
            <p:nvPr/>
          </p:nvSpPr>
          <p:spPr bwMode="auto">
            <a:xfrm>
              <a:off x="6456575" y="3877155"/>
              <a:ext cx="5859219" cy="4154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This template is exclusively designed by 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Fei er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creative, and copyrights belong to 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Bao tu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internet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22" name="PA-文本框 8">
              <a:extLst>
                <a:ext uri="{FF2B5EF4-FFF2-40B4-BE49-F238E27FC236}">
                  <a16:creationId xmlns:a16="http://schemas.microsoft.com/office/drawing/2014/main" id="{440C66EF-8B47-4F6E-99EC-10CFF5534596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6456576" y="3444496"/>
              <a:ext cx="20052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zh-CN" altLang="en-US" sz="2000" dirty="0">
                  <a:latin typeface="Century Gothic" panose="020B0502020202020204" pitchFamily="34" charset="0"/>
                  <a:ea typeface="ＤＦ明朝体W5" panose="02010609010101010101" pitchFamily="49" charset="-128"/>
                </a:rPr>
                <a:t>标题添加</a:t>
              </a:r>
            </a:p>
          </p:txBody>
        </p:sp>
      </p:grpSp>
      <p:sp>
        <p:nvSpPr>
          <p:cNvPr id="39" name="菱形 38">
            <a:extLst>
              <a:ext uri="{FF2B5EF4-FFF2-40B4-BE49-F238E27FC236}">
                <a16:creationId xmlns:a16="http://schemas.microsoft.com/office/drawing/2014/main" id="{C45FBA65-F537-43A4-97F5-D189090AEB03}"/>
              </a:ext>
            </a:extLst>
          </p:cNvPr>
          <p:cNvSpPr/>
          <p:nvPr/>
        </p:nvSpPr>
        <p:spPr>
          <a:xfrm>
            <a:off x="7126913" y="3236737"/>
            <a:ext cx="3312196" cy="1901894"/>
          </a:xfrm>
          <a:prstGeom prst="diamond">
            <a:avLst/>
          </a:prstGeom>
          <a:gradFill>
            <a:gsLst>
              <a:gs pos="0">
                <a:srgbClr val="FF9409"/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8679CFC1-0469-468A-8F9B-C802B05B8A4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912" y="3079152"/>
            <a:ext cx="3312198" cy="1901894"/>
          </a:xfrm>
          <a:custGeom>
            <a:avLst/>
            <a:gdLst>
              <a:gd name="connsiteX0" fmla="*/ 1656098 w 3312196"/>
              <a:gd name="connsiteY0" fmla="*/ 0 h 1901894"/>
              <a:gd name="connsiteX1" fmla="*/ 3312196 w 3312196"/>
              <a:gd name="connsiteY1" fmla="*/ 950947 h 1901894"/>
              <a:gd name="connsiteX2" fmla="*/ 1656098 w 3312196"/>
              <a:gd name="connsiteY2" fmla="*/ 1901894 h 1901894"/>
              <a:gd name="connsiteX3" fmla="*/ 0 w 3312196"/>
              <a:gd name="connsiteY3" fmla="*/ 950947 h 1901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2196" h="1901894">
                <a:moveTo>
                  <a:pt x="1656098" y="0"/>
                </a:moveTo>
                <a:lnTo>
                  <a:pt x="3312196" y="950947"/>
                </a:lnTo>
                <a:lnTo>
                  <a:pt x="1656098" y="1901894"/>
                </a:lnTo>
                <a:lnTo>
                  <a:pt x="0" y="950947"/>
                </a:lnTo>
                <a:close/>
              </a:path>
            </a:pathLst>
          </a:custGeom>
        </p:spPr>
      </p:pic>
      <p:sp>
        <p:nvSpPr>
          <p:cNvPr id="35" name="菱形 34">
            <a:extLst>
              <a:ext uri="{FF2B5EF4-FFF2-40B4-BE49-F238E27FC236}">
                <a16:creationId xmlns:a16="http://schemas.microsoft.com/office/drawing/2014/main" id="{3E55AABB-AC37-4890-B173-11AF1128BAAE}"/>
              </a:ext>
            </a:extLst>
          </p:cNvPr>
          <p:cNvSpPr/>
          <p:nvPr/>
        </p:nvSpPr>
        <p:spPr>
          <a:xfrm>
            <a:off x="7126913" y="2396528"/>
            <a:ext cx="3312196" cy="1901894"/>
          </a:xfrm>
          <a:prstGeom prst="diamond">
            <a:avLst/>
          </a:prstGeom>
          <a:gradFill>
            <a:gsLst>
              <a:gs pos="0">
                <a:srgbClr val="FF9409"/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06FEA1E8-5AEF-4C23-958F-F42AA0B54AB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6914" y="2238943"/>
            <a:ext cx="3312194" cy="1901894"/>
          </a:xfrm>
          <a:custGeom>
            <a:avLst/>
            <a:gdLst>
              <a:gd name="connsiteX0" fmla="*/ 1656098 w 3312196"/>
              <a:gd name="connsiteY0" fmla="*/ 0 h 1901894"/>
              <a:gd name="connsiteX1" fmla="*/ 3312196 w 3312196"/>
              <a:gd name="connsiteY1" fmla="*/ 950947 h 1901894"/>
              <a:gd name="connsiteX2" fmla="*/ 1656098 w 3312196"/>
              <a:gd name="connsiteY2" fmla="*/ 1901894 h 1901894"/>
              <a:gd name="connsiteX3" fmla="*/ 0 w 3312196"/>
              <a:gd name="connsiteY3" fmla="*/ 950947 h 1901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312196" h="1901894">
                <a:moveTo>
                  <a:pt x="1656098" y="0"/>
                </a:moveTo>
                <a:lnTo>
                  <a:pt x="3312196" y="950947"/>
                </a:lnTo>
                <a:lnTo>
                  <a:pt x="1656098" y="1901894"/>
                </a:lnTo>
                <a:lnTo>
                  <a:pt x="0" y="950947"/>
                </a:lnTo>
                <a:close/>
              </a:path>
            </a:pathLst>
          </a:custGeom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id="{F951F418-334A-4432-8A81-B6F6A9E00A17}"/>
              </a:ext>
            </a:extLst>
          </p:cNvPr>
          <p:cNvGrpSpPr/>
          <p:nvPr/>
        </p:nvGrpSpPr>
        <p:grpSpPr>
          <a:xfrm>
            <a:off x="1144548" y="420038"/>
            <a:ext cx="3668751" cy="778532"/>
            <a:chOff x="898033" y="2084026"/>
            <a:chExt cx="3668751" cy="778532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A0349A3A-1AF6-41F2-9EC4-56DE5A3C324E}"/>
                </a:ext>
              </a:extLst>
            </p:cNvPr>
            <p:cNvSpPr/>
            <p:nvPr/>
          </p:nvSpPr>
          <p:spPr bwMode="auto">
            <a:xfrm>
              <a:off x="898033" y="2524004"/>
              <a:ext cx="3668751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er</a:t>
              </a: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tu</a:t>
              </a: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internet</a:t>
              </a:r>
              <a:endParaRPr lang="zh-CN" altLang="en-US" sz="8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AE107F0D-9D13-4D67-9D10-490FFCABAEFF}"/>
                </a:ext>
              </a:extLst>
            </p:cNvPr>
            <p:cNvSpPr/>
            <p:nvPr/>
          </p:nvSpPr>
          <p:spPr bwMode="auto">
            <a:xfrm>
              <a:off x="898034" y="2084026"/>
              <a:ext cx="2875228" cy="52322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defRPr/>
              </a:pPr>
              <a:r>
                <a:rPr lang="zh-CN" altLang="en-US" sz="2800" b="1" dirty="0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营销执行方案</a:t>
              </a:r>
            </a:p>
          </p:txBody>
        </p:sp>
      </p:grpSp>
      <p:sp>
        <p:nvSpPr>
          <p:cNvPr id="41" name="平行四边形 40">
            <a:extLst>
              <a:ext uri="{FF2B5EF4-FFF2-40B4-BE49-F238E27FC236}">
                <a16:creationId xmlns:a16="http://schemas.microsoft.com/office/drawing/2014/main" id="{F5EF74E0-4338-4C65-BF57-0A463B7E4995}"/>
              </a:ext>
            </a:extLst>
          </p:cNvPr>
          <p:cNvSpPr/>
          <p:nvPr/>
        </p:nvSpPr>
        <p:spPr>
          <a:xfrm>
            <a:off x="572687" y="389390"/>
            <a:ext cx="571860" cy="776953"/>
          </a:xfrm>
          <a:prstGeom prst="parallelogram">
            <a:avLst>
              <a:gd name="adj" fmla="val 96021"/>
            </a:avLst>
          </a:pr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26506B0B-F615-41BD-A644-1E2530E6C7B1}"/>
              </a:ext>
            </a:extLst>
          </p:cNvPr>
          <p:cNvSpPr/>
          <p:nvPr/>
        </p:nvSpPr>
        <p:spPr>
          <a:xfrm>
            <a:off x="0" y="474422"/>
            <a:ext cx="1072397" cy="581359"/>
          </a:xfrm>
          <a:custGeom>
            <a:avLst/>
            <a:gdLst>
              <a:gd name="connsiteX0" fmla="*/ 0 w 1072397"/>
              <a:gd name="connsiteY0" fmla="*/ 0 h 581359"/>
              <a:gd name="connsiteX1" fmla="*/ 162311 w 1072397"/>
              <a:gd name="connsiteY1" fmla="*/ 0 h 581359"/>
              <a:gd name="connsiteX2" fmla="*/ 225584 w 1072397"/>
              <a:gd name="connsiteY2" fmla="*/ 0 h 581359"/>
              <a:gd name="connsiteX3" fmla="*/ 248061 w 1072397"/>
              <a:gd name="connsiteY3" fmla="*/ 0 h 581359"/>
              <a:gd name="connsiteX4" fmla="*/ 986647 w 1072397"/>
              <a:gd name="connsiteY4" fmla="*/ 0 h 581359"/>
              <a:gd name="connsiteX5" fmla="*/ 1072397 w 1072397"/>
              <a:gd name="connsiteY5" fmla="*/ 0 h 581359"/>
              <a:gd name="connsiteX6" fmla="*/ 661927 w 1072397"/>
              <a:gd name="connsiteY6" fmla="*/ 581359 h 581359"/>
              <a:gd name="connsiteX7" fmla="*/ 255632 w 1072397"/>
              <a:gd name="connsiteY7" fmla="*/ 581359 h 581359"/>
              <a:gd name="connsiteX8" fmla="*/ 225584 w 1072397"/>
              <a:gd name="connsiteY8" fmla="*/ 581359 h 581359"/>
              <a:gd name="connsiteX9" fmla="*/ 0 w 1072397"/>
              <a:gd name="connsiteY9" fmla="*/ 581359 h 58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2397" h="581359">
                <a:moveTo>
                  <a:pt x="0" y="0"/>
                </a:moveTo>
                <a:lnTo>
                  <a:pt x="162311" y="0"/>
                </a:lnTo>
                <a:lnTo>
                  <a:pt x="225584" y="0"/>
                </a:lnTo>
                <a:lnTo>
                  <a:pt x="248061" y="0"/>
                </a:lnTo>
                <a:lnTo>
                  <a:pt x="986647" y="0"/>
                </a:lnTo>
                <a:lnTo>
                  <a:pt x="1072397" y="0"/>
                </a:lnTo>
                <a:lnTo>
                  <a:pt x="661927" y="581359"/>
                </a:lnTo>
                <a:lnTo>
                  <a:pt x="255632" y="581359"/>
                </a:lnTo>
                <a:lnTo>
                  <a:pt x="225584" y="581359"/>
                </a:lnTo>
                <a:lnTo>
                  <a:pt x="0" y="581359"/>
                </a:lnTo>
                <a:close/>
              </a:path>
            </a:pathLst>
          </a:cu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平行四边形 43">
            <a:extLst>
              <a:ext uri="{FF2B5EF4-FFF2-40B4-BE49-F238E27FC236}">
                <a16:creationId xmlns:a16="http://schemas.microsoft.com/office/drawing/2014/main" id="{A60EECCE-41C8-4073-9463-6AD5367C8C76}"/>
              </a:ext>
            </a:extLst>
          </p:cNvPr>
          <p:cNvSpPr/>
          <p:nvPr/>
        </p:nvSpPr>
        <p:spPr>
          <a:xfrm>
            <a:off x="595062" y="777866"/>
            <a:ext cx="374338" cy="508591"/>
          </a:xfrm>
          <a:prstGeom prst="parallelogram">
            <a:avLst>
              <a:gd name="adj" fmla="val 96021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5144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5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39" grpId="0" animBg="1"/>
      <p:bldP spid="3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椭圆 7">
            <a:extLst>
              <a:ext uri="{FF2B5EF4-FFF2-40B4-BE49-F238E27FC236}">
                <a16:creationId xmlns:a16="http://schemas.microsoft.com/office/drawing/2014/main" id="{373D434D-CC5D-4962-AFA1-09623B943B34}"/>
              </a:ext>
            </a:extLst>
          </p:cNvPr>
          <p:cNvSpPr/>
          <p:nvPr/>
        </p:nvSpPr>
        <p:spPr>
          <a:xfrm>
            <a:off x="2547257" y="2700133"/>
            <a:ext cx="725714" cy="703866"/>
          </a:xfrm>
          <a:custGeom>
            <a:avLst/>
            <a:gdLst>
              <a:gd name="connsiteX0" fmla="*/ 35700 w 578738"/>
              <a:gd name="connsiteY0" fmla="*/ 243554 h 561315"/>
              <a:gd name="connsiteX1" fmla="*/ 30383 w 578738"/>
              <a:gd name="connsiteY1" fmla="*/ 254930 h 561315"/>
              <a:gd name="connsiteX2" fmla="*/ 30383 w 578738"/>
              <a:gd name="connsiteY2" fmla="*/ 519604 h 561315"/>
              <a:gd name="connsiteX3" fmla="*/ 35700 w 578738"/>
              <a:gd name="connsiteY3" fmla="*/ 530980 h 561315"/>
              <a:gd name="connsiteX4" fmla="*/ 132926 w 578738"/>
              <a:gd name="connsiteY4" fmla="*/ 530980 h 561315"/>
              <a:gd name="connsiteX5" fmla="*/ 138243 w 578738"/>
              <a:gd name="connsiteY5" fmla="*/ 519604 h 561315"/>
              <a:gd name="connsiteX6" fmla="*/ 138243 w 578738"/>
              <a:gd name="connsiteY6" fmla="*/ 254930 h 561315"/>
              <a:gd name="connsiteX7" fmla="*/ 132926 w 578738"/>
              <a:gd name="connsiteY7" fmla="*/ 243554 h 561315"/>
              <a:gd name="connsiteX8" fmla="*/ 35700 w 578738"/>
              <a:gd name="connsiteY8" fmla="*/ 213219 h 561315"/>
              <a:gd name="connsiteX9" fmla="*/ 132926 w 578738"/>
              <a:gd name="connsiteY9" fmla="*/ 213219 h 561315"/>
              <a:gd name="connsiteX10" fmla="*/ 168626 w 578738"/>
              <a:gd name="connsiteY10" fmla="*/ 254930 h 561315"/>
              <a:gd name="connsiteX11" fmla="*/ 168626 w 578738"/>
              <a:gd name="connsiteY11" fmla="*/ 519604 h 561315"/>
              <a:gd name="connsiteX12" fmla="*/ 132926 w 578738"/>
              <a:gd name="connsiteY12" fmla="*/ 561315 h 561315"/>
              <a:gd name="connsiteX13" fmla="*/ 35700 w 578738"/>
              <a:gd name="connsiteY13" fmla="*/ 561315 h 561315"/>
              <a:gd name="connsiteX14" fmla="*/ 0 w 578738"/>
              <a:gd name="connsiteY14" fmla="*/ 519604 h 561315"/>
              <a:gd name="connsiteX15" fmla="*/ 0 w 578738"/>
              <a:gd name="connsiteY15" fmla="*/ 254930 h 561315"/>
              <a:gd name="connsiteX16" fmla="*/ 35700 w 578738"/>
              <a:gd name="connsiteY16" fmla="*/ 213219 h 561315"/>
              <a:gd name="connsiteX17" fmla="*/ 321281 w 578738"/>
              <a:gd name="connsiteY17" fmla="*/ 30341 h 561315"/>
              <a:gd name="connsiteX18" fmla="*/ 296219 w 578738"/>
              <a:gd name="connsiteY18" fmla="*/ 55373 h 561315"/>
              <a:gd name="connsiteX19" fmla="*/ 296979 w 578738"/>
              <a:gd name="connsiteY19" fmla="*/ 60683 h 561315"/>
              <a:gd name="connsiteX20" fmla="*/ 296979 w 578738"/>
              <a:gd name="connsiteY20" fmla="*/ 65992 h 561315"/>
              <a:gd name="connsiteX21" fmla="*/ 268119 w 578738"/>
              <a:gd name="connsiteY21" fmla="*/ 212389 h 561315"/>
              <a:gd name="connsiteX22" fmla="*/ 263563 w 578738"/>
              <a:gd name="connsiteY22" fmla="*/ 221492 h 561315"/>
              <a:gd name="connsiteX23" fmla="*/ 262044 w 578738"/>
              <a:gd name="connsiteY23" fmla="*/ 223009 h 561315"/>
              <a:gd name="connsiteX24" fmla="*/ 232425 w 578738"/>
              <a:gd name="connsiteY24" fmla="*/ 240455 h 561315"/>
              <a:gd name="connsiteX25" fmla="*/ 230146 w 578738"/>
              <a:gd name="connsiteY25" fmla="*/ 240455 h 561315"/>
              <a:gd name="connsiteX26" fmla="*/ 225590 w 578738"/>
              <a:gd name="connsiteY26" fmla="*/ 240455 h 561315"/>
              <a:gd name="connsiteX27" fmla="*/ 224071 w 578738"/>
              <a:gd name="connsiteY27" fmla="*/ 241214 h 561315"/>
              <a:gd name="connsiteX28" fmla="*/ 211919 w 578738"/>
              <a:gd name="connsiteY28" fmla="*/ 253350 h 561315"/>
              <a:gd name="connsiteX29" fmla="*/ 211919 w 578738"/>
              <a:gd name="connsiteY29" fmla="*/ 518079 h 561315"/>
              <a:gd name="connsiteX30" fmla="*/ 224830 w 578738"/>
              <a:gd name="connsiteY30" fmla="*/ 530974 h 561315"/>
              <a:gd name="connsiteX31" fmla="*/ 521019 w 578738"/>
              <a:gd name="connsiteY31" fmla="*/ 530974 h 561315"/>
              <a:gd name="connsiteX32" fmla="*/ 522538 w 578738"/>
              <a:gd name="connsiteY32" fmla="*/ 530215 h 561315"/>
              <a:gd name="connsiteX33" fmla="*/ 546081 w 578738"/>
              <a:gd name="connsiteY33" fmla="*/ 505942 h 561315"/>
              <a:gd name="connsiteX34" fmla="*/ 522538 w 578738"/>
              <a:gd name="connsiteY34" fmla="*/ 480910 h 561315"/>
              <a:gd name="connsiteX35" fmla="*/ 508108 w 578738"/>
              <a:gd name="connsiteY35" fmla="*/ 465740 h 561315"/>
              <a:gd name="connsiteX36" fmla="*/ 523298 w 578738"/>
              <a:gd name="connsiteY36" fmla="*/ 450569 h 561315"/>
              <a:gd name="connsiteX37" fmla="*/ 548360 w 578738"/>
              <a:gd name="connsiteY37" fmla="*/ 425537 h 561315"/>
              <a:gd name="connsiteX38" fmla="*/ 523298 w 578738"/>
              <a:gd name="connsiteY38" fmla="*/ 401264 h 561315"/>
              <a:gd name="connsiteX39" fmla="*/ 508108 w 578738"/>
              <a:gd name="connsiteY39" fmla="*/ 386094 h 561315"/>
              <a:gd name="connsiteX40" fmla="*/ 523298 w 578738"/>
              <a:gd name="connsiteY40" fmla="*/ 370923 h 561315"/>
              <a:gd name="connsiteX41" fmla="*/ 548360 w 578738"/>
              <a:gd name="connsiteY41" fmla="*/ 345891 h 561315"/>
              <a:gd name="connsiteX42" fmla="*/ 523298 w 578738"/>
              <a:gd name="connsiteY42" fmla="*/ 320860 h 561315"/>
              <a:gd name="connsiteX43" fmla="*/ 508108 w 578738"/>
              <a:gd name="connsiteY43" fmla="*/ 305689 h 561315"/>
              <a:gd name="connsiteX44" fmla="*/ 523298 w 578738"/>
              <a:gd name="connsiteY44" fmla="*/ 290518 h 561315"/>
              <a:gd name="connsiteX45" fmla="*/ 548360 w 578738"/>
              <a:gd name="connsiteY45" fmla="*/ 265487 h 561315"/>
              <a:gd name="connsiteX46" fmla="*/ 523298 w 578738"/>
              <a:gd name="connsiteY46" fmla="*/ 240455 h 561315"/>
              <a:gd name="connsiteX47" fmla="*/ 373684 w 578738"/>
              <a:gd name="connsiteY47" fmla="*/ 240455 h 561315"/>
              <a:gd name="connsiteX48" fmla="*/ 361533 w 578738"/>
              <a:gd name="connsiteY48" fmla="*/ 234387 h 561315"/>
              <a:gd name="connsiteX49" fmla="*/ 360014 w 578738"/>
              <a:gd name="connsiteY49" fmla="*/ 219975 h 561315"/>
              <a:gd name="connsiteX50" fmla="*/ 343306 w 578738"/>
              <a:gd name="connsiteY50" fmla="*/ 42478 h 561315"/>
              <a:gd name="connsiteX51" fmla="*/ 341787 w 578738"/>
              <a:gd name="connsiteY51" fmla="*/ 40961 h 561315"/>
              <a:gd name="connsiteX52" fmla="*/ 321281 w 578738"/>
              <a:gd name="connsiteY52" fmla="*/ 30341 h 561315"/>
              <a:gd name="connsiteX53" fmla="*/ 321281 w 578738"/>
              <a:gd name="connsiteY53" fmla="*/ 0 h 561315"/>
              <a:gd name="connsiteX54" fmla="*/ 365330 w 578738"/>
              <a:gd name="connsiteY54" fmla="*/ 21997 h 561315"/>
              <a:gd name="connsiteX55" fmla="*/ 395708 w 578738"/>
              <a:gd name="connsiteY55" fmla="*/ 210114 h 561315"/>
              <a:gd name="connsiteX56" fmla="*/ 523298 w 578738"/>
              <a:gd name="connsiteY56" fmla="*/ 210114 h 561315"/>
              <a:gd name="connsiteX57" fmla="*/ 562789 w 578738"/>
              <a:gd name="connsiteY57" fmla="*/ 226802 h 561315"/>
              <a:gd name="connsiteX58" fmla="*/ 578738 w 578738"/>
              <a:gd name="connsiteY58" fmla="*/ 265487 h 561315"/>
              <a:gd name="connsiteX59" fmla="*/ 561270 w 578738"/>
              <a:gd name="connsiteY59" fmla="*/ 305689 h 561315"/>
              <a:gd name="connsiteX60" fmla="*/ 578738 w 578738"/>
              <a:gd name="connsiteY60" fmla="*/ 345891 h 561315"/>
              <a:gd name="connsiteX61" fmla="*/ 561270 w 578738"/>
              <a:gd name="connsiteY61" fmla="*/ 386094 h 561315"/>
              <a:gd name="connsiteX62" fmla="*/ 578738 w 578738"/>
              <a:gd name="connsiteY62" fmla="*/ 425537 h 561315"/>
              <a:gd name="connsiteX63" fmla="*/ 560511 w 578738"/>
              <a:gd name="connsiteY63" fmla="*/ 466498 h 561315"/>
              <a:gd name="connsiteX64" fmla="*/ 576460 w 578738"/>
              <a:gd name="connsiteY64" fmla="*/ 505942 h 561315"/>
              <a:gd name="connsiteX65" fmla="*/ 527095 w 578738"/>
              <a:gd name="connsiteY65" fmla="*/ 560556 h 561315"/>
              <a:gd name="connsiteX66" fmla="*/ 523298 w 578738"/>
              <a:gd name="connsiteY66" fmla="*/ 561315 h 561315"/>
              <a:gd name="connsiteX67" fmla="*/ 224830 w 578738"/>
              <a:gd name="connsiteY67" fmla="*/ 561315 h 561315"/>
              <a:gd name="connsiteX68" fmla="*/ 181541 w 578738"/>
              <a:gd name="connsiteY68" fmla="*/ 518079 h 561315"/>
              <a:gd name="connsiteX69" fmla="*/ 181541 w 578738"/>
              <a:gd name="connsiteY69" fmla="*/ 253350 h 561315"/>
              <a:gd name="connsiteX70" fmla="*/ 222552 w 578738"/>
              <a:gd name="connsiteY70" fmla="*/ 210872 h 561315"/>
              <a:gd name="connsiteX71" fmla="*/ 224830 w 578738"/>
              <a:gd name="connsiteY71" fmla="*/ 210114 h 561315"/>
              <a:gd name="connsiteX72" fmla="*/ 229387 w 578738"/>
              <a:gd name="connsiteY72" fmla="*/ 210114 h 561315"/>
              <a:gd name="connsiteX73" fmla="*/ 237741 w 578738"/>
              <a:gd name="connsiteY73" fmla="*/ 205563 h 561315"/>
              <a:gd name="connsiteX74" fmla="*/ 240779 w 578738"/>
              <a:gd name="connsiteY74" fmla="*/ 198736 h 561315"/>
              <a:gd name="connsiteX75" fmla="*/ 266600 w 578738"/>
              <a:gd name="connsiteY75" fmla="*/ 66751 h 561315"/>
              <a:gd name="connsiteX76" fmla="*/ 266600 w 578738"/>
              <a:gd name="connsiteY76" fmla="*/ 60683 h 561315"/>
              <a:gd name="connsiteX77" fmla="*/ 265841 w 578738"/>
              <a:gd name="connsiteY77" fmla="*/ 55373 h 561315"/>
              <a:gd name="connsiteX78" fmla="*/ 321281 w 578738"/>
              <a:gd name="connsiteY78" fmla="*/ 0 h 56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78738" h="561315">
                <a:moveTo>
                  <a:pt x="35700" y="243554"/>
                </a:moveTo>
                <a:cubicBezTo>
                  <a:pt x="34181" y="243554"/>
                  <a:pt x="30383" y="248104"/>
                  <a:pt x="30383" y="254930"/>
                </a:cubicBezTo>
                <a:lnTo>
                  <a:pt x="30383" y="519604"/>
                </a:lnTo>
                <a:cubicBezTo>
                  <a:pt x="30383" y="526430"/>
                  <a:pt x="34181" y="530980"/>
                  <a:pt x="35700" y="530980"/>
                </a:cubicBezTo>
                <a:lnTo>
                  <a:pt x="132926" y="530980"/>
                </a:lnTo>
                <a:cubicBezTo>
                  <a:pt x="134445" y="530980"/>
                  <a:pt x="138243" y="526430"/>
                  <a:pt x="138243" y="519604"/>
                </a:cubicBezTo>
                <a:lnTo>
                  <a:pt x="138243" y="254930"/>
                </a:lnTo>
                <a:cubicBezTo>
                  <a:pt x="138243" y="248104"/>
                  <a:pt x="134445" y="243554"/>
                  <a:pt x="132926" y="243554"/>
                </a:cubicBezTo>
                <a:close/>
                <a:moveTo>
                  <a:pt x="35700" y="213219"/>
                </a:moveTo>
                <a:lnTo>
                  <a:pt x="132926" y="213219"/>
                </a:lnTo>
                <a:cubicBezTo>
                  <a:pt x="152675" y="213219"/>
                  <a:pt x="168626" y="231420"/>
                  <a:pt x="168626" y="254930"/>
                </a:cubicBezTo>
                <a:lnTo>
                  <a:pt x="168626" y="519604"/>
                </a:lnTo>
                <a:cubicBezTo>
                  <a:pt x="168626" y="542356"/>
                  <a:pt x="152675" y="561315"/>
                  <a:pt x="132926" y="561315"/>
                </a:cubicBezTo>
                <a:lnTo>
                  <a:pt x="35700" y="561315"/>
                </a:lnTo>
                <a:cubicBezTo>
                  <a:pt x="15951" y="561315"/>
                  <a:pt x="0" y="542356"/>
                  <a:pt x="0" y="519604"/>
                </a:cubicBezTo>
                <a:lnTo>
                  <a:pt x="0" y="254930"/>
                </a:lnTo>
                <a:cubicBezTo>
                  <a:pt x="0" y="231420"/>
                  <a:pt x="15951" y="213219"/>
                  <a:pt x="35700" y="213219"/>
                </a:cubicBezTo>
                <a:close/>
                <a:moveTo>
                  <a:pt x="321281" y="30341"/>
                </a:moveTo>
                <a:cubicBezTo>
                  <a:pt x="307611" y="30341"/>
                  <a:pt x="296219" y="41719"/>
                  <a:pt x="296219" y="55373"/>
                </a:cubicBezTo>
                <a:cubicBezTo>
                  <a:pt x="296219" y="56890"/>
                  <a:pt x="296979" y="59166"/>
                  <a:pt x="296979" y="60683"/>
                </a:cubicBezTo>
                <a:cubicBezTo>
                  <a:pt x="297738" y="62200"/>
                  <a:pt x="297738" y="64475"/>
                  <a:pt x="296979" y="65992"/>
                </a:cubicBezTo>
                <a:cubicBezTo>
                  <a:pt x="306852" y="119090"/>
                  <a:pt x="287106" y="174463"/>
                  <a:pt x="268119" y="212389"/>
                </a:cubicBezTo>
                <a:cubicBezTo>
                  <a:pt x="266600" y="215424"/>
                  <a:pt x="265081" y="218458"/>
                  <a:pt x="263563" y="221492"/>
                </a:cubicBezTo>
                <a:cubicBezTo>
                  <a:pt x="263563" y="221492"/>
                  <a:pt x="262803" y="222250"/>
                  <a:pt x="262044" y="223009"/>
                </a:cubicBezTo>
                <a:cubicBezTo>
                  <a:pt x="255209" y="232870"/>
                  <a:pt x="244576" y="238938"/>
                  <a:pt x="232425" y="240455"/>
                </a:cubicBezTo>
                <a:cubicBezTo>
                  <a:pt x="231665" y="240455"/>
                  <a:pt x="230906" y="240455"/>
                  <a:pt x="230146" y="240455"/>
                </a:cubicBezTo>
                <a:lnTo>
                  <a:pt x="225590" y="240455"/>
                </a:lnTo>
                <a:cubicBezTo>
                  <a:pt x="225590" y="241214"/>
                  <a:pt x="224830" y="241214"/>
                  <a:pt x="224071" y="241214"/>
                </a:cubicBezTo>
                <a:cubicBezTo>
                  <a:pt x="217236" y="241214"/>
                  <a:pt x="211919" y="246524"/>
                  <a:pt x="211919" y="253350"/>
                </a:cubicBezTo>
                <a:lnTo>
                  <a:pt x="211919" y="518079"/>
                </a:lnTo>
                <a:cubicBezTo>
                  <a:pt x="211919" y="524905"/>
                  <a:pt x="217995" y="530974"/>
                  <a:pt x="224830" y="530974"/>
                </a:cubicBezTo>
                <a:lnTo>
                  <a:pt x="521019" y="530974"/>
                </a:lnTo>
                <a:cubicBezTo>
                  <a:pt x="521779" y="530974"/>
                  <a:pt x="521779" y="530215"/>
                  <a:pt x="522538" y="530215"/>
                </a:cubicBezTo>
                <a:cubicBezTo>
                  <a:pt x="536208" y="530215"/>
                  <a:pt x="546081" y="518837"/>
                  <a:pt x="546081" y="505942"/>
                </a:cubicBezTo>
                <a:cubicBezTo>
                  <a:pt x="546081" y="493047"/>
                  <a:pt x="536208" y="481669"/>
                  <a:pt x="522538" y="480910"/>
                </a:cubicBezTo>
                <a:cubicBezTo>
                  <a:pt x="514943" y="480910"/>
                  <a:pt x="508108" y="474084"/>
                  <a:pt x="508108" y="465740"/>
                </a:cubicBezTo>
                <a:cubicBezTo>
                  <a:pt x="508108" y="457396"/>
                  <a:pt x="514943" y="450569"/>
                  <a:pt x="523298" y="450569"/>
                </a:cubicBezTo>
                <a:cubicBezTo>
                  <a:pt x="536968" y="450569"/>
                  <a:pt x="548360" y="439191"/>
                  <a:pt x="548360" y="425537"/>
                </a:cubicBezTo>
                <a:cubicBezTo>
                  <a:pt x="548360" y="411884"/>
                  <a:pt x="536968" y="401264"/>
                  <a:pt x="523298" y="401264"/>
                </a:cubicBezTo>
                <a:cubicBezTo>
                  <a:pt x="514943" y="401264"/>
                  <a:pt x="508108" y="394438"/>
                  <a:pt x="508108" y="386094"/>
                </a:cubicBezTo>
                <a:cubicBezTo>
                  <a:pt x="508108" y="377750"/>
                  <a:pt x="514943" y="370923"/>
                  <a:pt x="523298" y="370923"/>
                </a:cubicBezTo>
                <a:cubicBezTo>
                  <a:pt x="536968" y="370923"/>
                  <a:pt x="548360" y="359545"/>
                  <a:pt x="548360" y="345891"/>
                </a:cubicBezTo>
                <a:cubicBezTo>
                  <a:pt x="548360" y="332238"/>
                  <a:pt x="536968" y="320860"/>
                  <a:pt x="523298" y="320860"/>
                </a:cubicBezTo>
                <a:cubicBezTo>
                  <a:pt x="514943" y="320860"/>
                  <a:pt x="508108" y="314033"/>
                  <a:pt x="508108" y="305689"/>
                </a:cubicBezTo>
                <a:cubicBezTo>
                  <a:pt x="508108" y="297345"/>
                  <a:pt x="514943" y="290518"/>
                  <a:pt x="523298" y="290518"/>
                </a:cubicBezTo>
                <a:cubicBezTo>
                  <a:pt x="536968" y="290518"/>
                  <a:pt x="548360" y="279140"/>
                  <a:pt x="548360" y="265487"/>
                </a:cubicBezTo>
                <a:cubicBezTo>
                  <a:pt x="548360" y="251833"/>
                  <a:pt x="536968" y="240455"/>
                  <a:pt x="523298" y="240455"/>
                </a:cubicBezTo>
                <a:lnTo>
                  <a:pt x="373684" y="240455"/>
                </a:lnTo>
                <a:cubicBezTo>
                  <a:pt x="369127" y="240455"/>
                  <a:pt x="363811" y="238180"/>
                  <a:pt x="361533" y="234387"/>
                </a:cubicBezTo>
                <a:cubicBezTo>
                  <a:pt x="358495" y="229836"/>
                  <a:pt x="357735" y="224526"/>
                  <a:pt x="360014" y="219975"/>
                </a:cubicBezTo>
                <a:cubicBezTo>
                  <a:pt x="401784" y="120607"/>
                  <a:pt x="349381" y="50822"/>
                  <a:pt x="343306" y="42478"/>
                </a:cubicBezTo>
                <a:cubicBezTo>
                  <a:pt x="342546" y="42478"/>
                  <a:pt x="341787" y="41719"/>
                  <a:pt x="341787" y="40961"/>
                </a:cubicBezTo>
                <a:cubicBezTo>
                  <a:pt x="336471" y="34134"/>
                  <a:pt x="329635" y="30341"/>
                  <a:pt x="321281" y="30341"/>
                </a:cubicBezTo>
                <a:close/>
                <a:moveTo>
                  <a:pt x="321281" y="0"/>
                </a:moveTo>
                <a:cubicBezTo>
                  <a:pt x="338749" y="0"/>
                  <a:pt x="354698" y="8344"/>
                  <a:pt x="365330" y="21997"/>
                </a:cubicBezTo>
                <a:cubicBezTo>
                  <a:pt x="368368" y="25032"/>
                  <a:pt x="431403" y="99368"/>
                  <a:pt x="395708" y="210114"/>
                </a:cubicBezTo>
                <a:lnTo>
                  <a:pt x="523298" y="210114"/>
                </a:lnTo>
                <a:cubicBezTo>
                  <a:pt x="538487" y="210114"/>
                  <a:pt x="552157" y="216182"/>
                  <a:pt x="562789" y="226802"/>
                </a:cubicBezTo>
                <a:cubicBezTo>
                  <a:pt x="572662" y="237421"/>
                  <a:pt x="578738" y="251075"/>
                  <a:pt x="578738" y="265487"/>
                </a:cubicBezTo>
                <a:cubicBezTo>
                  <a:pt x="578738" y="281416"/>
                  <a:pt x="571903" y="295828"/>
                  <a:pt x="561270" y="305689"/>
                </a:cubicBezTo>
                <a:cubicBezTo>
                  <a:pt x="571903" y="315550"/>
                  <a:pt x="578738" y="329962"/>
                  <a:pt x="578738" y="345891"/>
                </a:cubicBezTo>
                <a:cubicBezTo>
                  <a:pt x="578738" y="361821"/>
                  <a:pt x="571903" y="375474"/>
                  <a:pt x="561270" y="386094"/>
                </a:cubicBezTo>
                <a:cubicBezTo>
                  <a:pt x="571903" y="395955"/>
                  <a:pt x="578738" y="410367"/>
                  <a:pt x="578738" y="425537"/>
                </a:cubicBezTo>
                <a:cubicBezTo>
                  <a:pt x="578738" y="442225"/>
                  <a:pt x="571903" y="456637"/>
                  <a:pt x="560511" y="466498"/>
                </a:cubicBezTo>
                <a:cubicBezTo>
                  <a:pt x="570384" y="477118"/>
                  <a:pt x="576460" y="490771"/>
                  <a:pt x="576460" y="505942"/>
                </a:cubicBezTo>
                <a:cubicBezTo>
                  <a:pt x="576460" y="534008"/>
                  <a:pt x="555195" y="557522"/>
                  <a:pt x="527095" y="560556"/>
                </a:cubicBezTo>
                <a:cubicBezTo>
                  <a:pt x="525576" y="560556"/>
                  <a:pt x="524816" y="561315"/>
                  <a:pt x="523298" y="561315"/>
                </a:cubicBezTo>
                <a:lnTo>
                  <a:pt x="224830" y="561315"/>
                </a:lnTo>
                <a:cubicBezTo>
                  <a:pt x="201287" y="561315"/>
                  <a:pt x="181541" y="541593"/>
                  <a:pt x="181541" y="518079"/>
                </a:cubicBezTo>
                <a:lnTo>
                  <a:pt x="181541" y="253350"/>
                </a:lnTo>
                <a:cubicBezTo>
                  <a:pt x="181541" y="230594"/>
                  <a:pt x="199768" y="211631"/>
                  <a:pt x="222552" y="210872"/>
                </a:cubicBezTo>
                <a:cubicBezTo>
                  <a:pt x="223311" y="210872"/>
                  <a:pt x="224071" y="210114"/>
                  <a:pt x="224830" y="210114"/>
                </a:cubicBezTo>
                <a:lnTo>
                  <a:pt x="229387" y="210114"/>
                </a:lnTo>
                <a:cubicBezTo>
                  <a:pt x="232425" y="210114"/>
                  <a:pt x="235463" y="208597"/>
                  <a:pt x="237741" y="205563"/>
                </a:cubicBezTo>
                <a:cubicBezTo>
                  <a:pt x="238500" y="203287"/>
                  <a:pt x="240019" y="201011"/>
                  <a:pt x="240779" y="198736"/>
                </a:cubicBezTo>
                <a:cubicBezTo>
                  <a:pt x="255209" y="170670"/>
                  <a:pt x="277233" y="115297"/>
                  <a:pt x="266600" y="66751"/>
                </a:cubicBezTo>
                <a:cubicBezTo>
                  <a:pt x="265841" y="65234"/>
                  <a:pt x="265841" y="62958"/>
                  <a:pt x="266600" y="60683"/>
                </a:cubicBezTo>
                <a:cubicBezTo>
                  <a:pt x="265841" y="59166"/>
                  <a:pt x="265841" y="56890"/>
                  <a:pt x="265841" y="55373"/>
                </a:cubicBezTo>
                <a:cubicBezTo>
                  <a:pt x="265841" y="25032"/>
                  <a:pt x="290903" y="0"/>
                  <a:pt x="321281" y="0"/>
                </a:cubicBezTo>
                <a:close/>
              </a:path>
            </a:pathLst>
          </a:custGeom>
          <a:gradFill>
            <a:gsLst>
              <a:gs pos="0">
                <a:srgbClr val="FF9409"/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0" name="椭圆 9">
            <a:extLst>
              <a:ext uri="{FF2B5EF4-FFF2-40B4-BE49-F238E27FC236}">
                <a16:creationId xmlns:a16="http://schemas.microsoft.com/office/drawing/2014/main" id="{0F7AA1B6-98F8-4F0F-9019-03D29CC26EB1}"/>
              </a:ext>
            </a:extLst>
          </p:cNvPr>
          <p:cNvSpPr/>
          <p:nvPr/>
        </p:nvSpPr>
        <p:spPr>
          <a:xfrm>
            <a:off x="8919031" y="2696284"/>
            <a:ext cx="725714" cy="711563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gradFill>
            <a:gsLst>
              <a:gs pos="0">
                <a:srgbClr val="FF9409"/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0E3503A-E7D5-4CC5-B019-D957BB39F733}"/>
              </a:ext>
            </a:extLst>
          </p:cNvPr>
          <p:cNvSpPr/>
          <p:nvPr/>
        </p:nvSpPr>
        <p:spPr bwMode="auto">
          <a:xfrm>
            <a:off x="4962516" y="2682734"/>
            <a:ext cx="2266970" cy="73866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This template is exclusively designed by 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Fei er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 creative, and copyrights belong to 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Bao tu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 internet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2CA2D3E6-0F8A-4BFB-BDED-AAF64E2448B6}"/>
              </a:ext>
            </a:extLst>
          </p:cNvPr>
          <p:cNvCxnSpPr/>
          <p:nvPr/>
        </p:nvCxnSpPr>
        <p:spPr>
          <a:xfrm>
            <a:off x="1857829" y="4021138"/>
            <a:ext cx="8476343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椭圆 3">
            <a:extLst>
              <a:ext uri="{FF2B5EF4-FFF2-40B4-BE49-F238E27FC236}">
                <a16:creationId xmlns:a16="http://schemas.microsoft.com/office/drawing/2014/main" id="{A2EEB1CA-3988-4B7D-978B-DFA1247D7A73}"/>
              </a:ext>
            </a:extLst>
          </p:cNvPr>
          <p:cNvSpPr/>
          <p:nvPr/>
        </p:nvSpPr>
        <p:spPr>
          <a:xfrm>
            <a:off x="2750462" y="3861486"/>
            <a:ext cx="319304" cy="31930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06655724-2762-4174-B957-98DE3F9E990A}"/>
              </a:ext>
            </a:extLst>
          </p:cNvPr>
          <p:cNvSpPr/>
          <p:nvPr/>
        </p:nvSpPr>
        <p:spPr>
          <a:xfrm>
            <a:off x="5936348" y="3861486"/>
            <a:ext cx="319304" cy="31930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684F27D6-0A4F-4080-ADCE-36B9E6E7798C}"/>
              </a:ext>
            </a:extLst>
          </p:cNvPr>
          <p:cNvSpPr/>
          <p:nvPr/>
        </p:nvSpPr>
        <p:spPr>
          <a:xfrm>
            <a:off x="9122234" y="3861486"/>
            <a:ext cx="319304" cy="319304"/>
          </a:xfrm>
          <a:prstGeom prst="ellipse">
            <a:avLst/>
          </a:prstGeom>
          <a:solidFill>
            <a:schemeClr val="bg1"/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BB2B90B-6B0E-4E25-AEA5-2B65A1AE1DD7}"/>
              </a:ext>
            </a:extLst>
          </p:cNvPr>
          <p:cNvSpPr/>
          <p:nvPr/>
        </p:nvSpPr>
        <p:spPr bwMode="auto">
          <a:xfrm>
            <a:off x="1776629" y="4624274"/>
            <a:ext cx="2266970" cy="73866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This template is exclusively designed by 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Fei er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 creative, and copyrights belong to 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Bao tu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 internet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CB6BEA5-8381-40C3-A635-C097A7FAB712}"/>
              </a:ext>
            </a:extLst>
          </p:cNvPr>
          <p:cNvSpPr/>
          <p:nvPr/>
        </p:nvSpPr>
        <p:spPr bwMode="auto">
          <a:xfrm>
            <a:off x="8148403" y="4624274"/>
            <a:ext cx="2266970" cy="738664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This template is exclusively designed by 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Fei er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 creative, and copyrights belong to </a:t>
            </a:r>
            <a:r>
              <a:rPr lang="en-US" altLang="zh-CN" sz="100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Bao tu</a:t>
            </a:r>
            <a:r>
              <a: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 internet</a:t>
            </a:r>
            <a:endParaRPr lang="zh-CN" altLang="en-US" sz="10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29" name="椭圆 11">
            <a:extLst>
              <a:ext uri="{FF2B5EF4-FFF2-40B4-BE49-F238E27FC236}">
                <a16:creationId xmlns:a16="http://schemas.microsoft.com/office/drawing/2014/main" id="{F79AB71F-27C6-4999-BD8C-CF94211F929F}"/>
              </a:ext>
            </a:extLst>
          </p:cNvPr>
          <p:cNvSpPr/>
          <p:nvPr/>
        </p:nvSpPr>
        <p:spPr>
          <a:xfrm>
            <a:off x="5744893" y="4630749"/>
            <a:ext cx="702216" cy="725714"/>
          </a:xfrm>
          <a:custGeom>
            <a:avLst/>
            <a:gdLst>
              <a:gd name="T0" fmla="*/ 743 w 743"/>
              <a:gd name="T1" fmla="*/ 27 h 769"/>
              <a:gd name="T2" fmla="*/ 736 w 743"/>
              <a:gd name="T3" fmla="*/ 8 h 769"/>
              <a:gd name="T4" fmla="*/ 717 w 743"/>
              <a:gd name="T5" fmla="*/ 0 h 769"/>
              <a:gd name="T6" fmla="*/ 599 w 743"/>
              <a:gd name="T7" fmla="*/ 0 h 769"/>
              <a:gd name="T8" fmla="*/ 591 w 743"/>
              <a:gd name="T9" fmla="*/ 1 h 769"/>
              <a:gd name="T10" fmla="*/ 569 w 743"/>
              <a:gd name="T11" fmla="*/ 1 h 769"/>
              <a:gd name="T12" fmla="*/ 555 w 743"/>
              <a:gd name="T13" fmla="*/ 2 h 769"/>
              <a:gd name="T14" fmla="*/ 184 w 743"/>
              <a:gd name="T15" fmla="*/ 2 h 769"/>
              <a:gd name="T16" fmla="*/ 171 w 743"/>
              <a:gd name="T17" fmla="*/ 1 h 769"/>
              <a:gd name="T18" fmla="*/ 152 w 743"/>
              <a:gd name="T19" fmla="*/ 1 h 769"/>
              <a:gd name="T20" fmla="*/ 144 w 743"/>
              <a:gd name="T21" fmla="*/ 0 h 769"/>
              <a:gd name="T22" fmla="*/ 26 w 743"/>
              <a:gd name="T23" fmla="*/ 0 h 769"/>
              <a:gd name="T24" fmla="*/ 8 w 743"/>
              <a:gd name="T25" fmla="*/ 8 h 769"/>
              <a:gd name="T26" fmla="*/ 0 w 743"/>
              <a:gd name="T27" fmla="*/ 27 h 769"/>
              <a:gd name="T28" fmla="*/ 118 w 743"/>
              <a:gd name="T29" fmla="*/ 266 h 769"/>
              <a:gd name="T30" fmla="*/ 118 w 743"/>
              <a:gd name="T31" fmla="*/ 267 h 769"/>
              <a:gd name="T32" fmla="*/ 118 w 743"/>
              <a:gd name="T33" fmla="*/ 270 h 769"/>
              <a:gd name="T34" fmla="*/ 342 w 743"/>
              <a:gd name="T35" fmla="*/ 511 h 769"/>
              <a:gd name="T36" fmla="*/ 342 w 743"/>
              <a:gd name="T37" fmla="*/ 713 h 769"/>
              <a:gd name="T38" fmla="*/ 242 w 743"/>
              <a:gd name="T39" fmla="*/ 713 h 769"/>
              <a:gd name="T40" fmla="*/ 228 w 743"/>
              <a:gd name="T41" fmla="*/ 727 h 769"/>
              <a:gd name="T42" fmla="*/ 228 w 743"/>
              <a:gd name="T43" fmla="*/ 756 h 769"/>
              <a:gd name="T44" fmla="*/ 242 w 743"/>
              <a:gd name="T45" fmla="*/ 769 h 769"/>
              <a:gd name="T46" fmla="*/ 498 w 743"/>
              <a:gd name="T47" fmla="*/ 769 h 769"/>
              <a:gd name="T48" fmla="*/ 511 w 743"/>
              <a:gd name="T49" fmla="*/ 756 h 769"/>
              <a:gd name="T50" fmla="*/ 511 w 743"/>
              <a:gd name="T51" fmla="*/ 727 h 769"/>
              <a:gd name="T52" fmla="*/ 498 w 743"/>
              <a:gd name="T53" fmla="*/ 713 h 769"/>
              <a:gd name="T54" fmla="*/ 398 w 743"/>
              <a:gd name="T55" fmla="*/ 713 h 769"/>
              <a:gd name="T56" fmla="*/ 398 w 743"/>
              <a:gd name="T57" fmla="*/ 511 h 769"/>
              <a:gd name="T58" fmla="*/ 621 w 743"/>
              <a:gd name="T59" fmla="*/ 279 h 769"/>
              <a:gd name="T60" fmla="*/ 623 w 743"/>
              <a:gd name="T61" fmla="*/ 271 h 769"/>
              <a:gd name="T62" fmla="*/ 623 w 743"/>
              <a:gd name="T63" fmla="*/ 266 h 769"/>
              <a:gd name="T64" fmla="*/ 743 w 743"/>
              <a:gd name="T65" fmla="*/ 27 h 769"/>
              <a:gd name="T66" fmla="*/ 370 w 743"/>
              <a:gd name="T67" fmla="*/ 457 h 769"/>
              <a:gd name="T68" fmla="*/ 174 w 743"/>
              <a:gd name="T69" fmla="*/ 261 h 769"/>
              <a:gd name="T70" fmla="*/ 174 w 743"/>
              <a:gd name="T71" fmla="*/ 58 h 769"/>
              <a:gd name="T72" fmla="*/ 566 w 743"/>
              <a:gd name="T73" fmla="*/ 58 h 769"/>
              <a:gd name="T74" fmla="*/ 566 w 743"/>
              <a:gd name="T75" fmla="*/ 261 h 769"/>
              <a:gd name="T76" fmla="*/ 370 w 743"/>
              <a:gd name="T77" fmla="*/ 457 h 769"/>
              <a:gd name="T78" fmla="*/ 118 w 743"/>
              <a:gd name="T79" fmla="*/ 209 h 769"/>
              <a:gd name="T80" fmla="*/ 55 w 743"/>
              <a:gd name="T81" fmla="*/ 53 h 769"/>
              <a:gd name="T82" fmla="*/ 118 w 743"/>
              <a:gd name="T83" fmla="*/ 53 h 769"/>
              <a:gd name="T84" fmla="*/ 118 w 743"/>
              <a:gd name="T85" fmla="*/ 209 h 769"/>
              <a:gd name="T86" fmla="*/ 626 w 743"/>
              <a:gd name="T87" fmla="*/ 209 h 769"/>
              <a:gd name="T88" fmla="*/ 626 w 743"/>
              <a:gd name="T89" fmla="*/ 53 h 769"/>
              <a:gd name="T90" fmla="*/ 688 w 743"/>
              <a:gd name="T91" fmla="*/ 53 h 769"/>
              <a:gd name="T92" fmla="*/ 626 w 743"/>
              <a:gd name="T93" fmla="*/ 209 h 7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743" h="769">
                <a:moveTo>
                  <a:pt x="743" y="27"/>
                </a:moveTo>
                <a:cubicBezTo>
                  <a:pt x="743" y="20"/>
                  <a:pt x="741" y="13"/>
                  <a:pt x="736" y="8"/>
                </a:cubicBezTo>
                <a:cubicBezTo>
                  <a:pt x="731" y="3"/>
                  <a:pt x="724" y="0"/>
                  <a:pt x="717" y="0"/>
                </a:cubicBezTo>
                <a:lnTo>
                  <a:pt x="599" y="0"/>
                </a:lnTo>
                <a:cubicBezTo>
                  <a:pt x="596" y="0"/>
                  <a:pt x="594" y="0"/>
                  <a:pt x="591" y="1"/>
                </a:cubicBezTo>
                <a:lnTo>
                  <a:pt x="569" y="1"/>
                </a:lnTo>
                <a:cubicBezTo>
                  <a:pt x="565" y="1"/>
                  <a:pt x="560" y="1"/>
                  <a:pt x="555" y="2"/>
                </a:cubicBezTo>
                <a:lnTo>
                  <a:pt x="184" y="2"/>
                </a:lnTo>
                <a:cubicBezTo>
                  <a:pt x="179" y="1"/>
                  <a:pt x="175" y="1"/>
                  <a:pt x="171" y="1"/>
                </a:cubicBezTo>
                <a:lnTo>
                  <a:pt x="152" y="1"/>
                </a:lnTo>
                <a:cubicBezTo>
                  <a:pt x="149" y="0"/>
                  <a:pt x="147" y="0"/>
                  <a:pt x="144" y="0"/>
                </a:cubicBezTo>
                <a:lnTo>
                  <a:pt x="26" y="0"/>
                </a:lnTo>
                <a:cubicBezTo>
                  <a:pt x="19" y="0"/>
                  <a:pt x="13" y="3"/>
                  <a:pt x="8" y="8"/>
                </a:cubicBezTo>
                <a:cubicBezTo>
                  <a:pt x="2" y="13"/>
                  <a:pt x="0" y="20"/>
                  <a:pt x="0" y="27"/>
                </a:cubicBezTo>
                <a:cubicBezTo>
                  <a:pt x="0" y="36"/>
                  <a:pt x="3" y="239"/>
                  <a:pt x="118" y="266"/>
                </a:cubicBezTo>
                <a:lnTo>
                  <a:pt x="118" y="267"/>
                </a:lnTo>
                <a:cubicBezTo>
                  <a:pt x="118" y="268"/>
                  <a:pt x="118" y="269"/>
                  <a:pt x="118" y="270"/>
                </a:cubicBezTo>
                <a:cubicBezTo>
                  <a:pt x="123" y="394"/>
                  <a:pt x="220" y="497"/>
                  <a:pt x="342" y="511"/>
                </a:cubicBezTo>
                <a:lnTo>
                  <a:pt x="342" y="713"/>
                </a:lnTo>
                <a:lnTo>
                  <a:pt x="242" y="713"/>
                </a:lnTo>
                <a:cubicBezTo>
                  <a:pt x="234" y="713"/>
                  <a:pt x="228" y="719"/>
                  <a:pt x="228" y="727"/>
                </a:cubicBezTo>
                <a:lnTo>
                  <a:pt x="228" y="756"/>
                </a:lnTo>
                <a:cubicBezTo>
                  <a:pt x="228" y="763"/>
                  <a:pt x="234" y="769"/>
                  <a:pt x="242" y="769"/>
                </a:cubicBezTo>
                <a:lnTo>
                  <a:pt x="498" y="769"/>
                </a:lnTo>
                <a:cubicBezTo>
                  <a:pt x="505" y="769"/>
                  <a:pt x="511" y="763"/>
                  <a:pt x="511" y="756"/>
                </a:cubicBezTo>
                <a:lnTo>
                  <a:pt x="511" y="727"/>
                </a:lnTo>
                <a:cubicBezTo>
                  <a:pt x="511" y="719"/>
                  <a:pt x="505" y="713"/>
                  <a:pt x="498" y="713"/>
                </a:cubicBezTo>
                <a:lnTo>
                  <a:pt x="398" y="713"/>
                </a:lnTo>
                <a:lnTo>
                  <a:pt x="398" y="511"/>
                </a:lnTo>
                <a:cubicBezTo>
                  <a:pt x="519" y="498"/>
                  <a:pt x="612" y="401"/>
                  <a:pt x="621" y="279"/>
                </a:cubicBezTo>
                <a:cubicBezTo>
                  <a:pt x="622" y="277"/>
                  <a:pt x="623" y="274"/>
                  <a:pt x="623" y="271"/>
                </a:cubicBezTo>
                <a:lnTo>
                  <a:pt x="623" y="266"/>
                </a:lnTo>
                <a:cubicBezTo>
                  <a:pt x="740" y="242"/>
                  <a:pt x="743" y="36"/>
                  <a:pt x="743" y="27"/>
                </a:cubicBezTo>
                <a:close/>
                <a:moveTo>
                  <a:pt x="370" y="457"/>
                </a:moveTo>
                <a:cubicBezTo>
                  <a:pt x="262" y="457"/>
                  <a:pt x="174" y="369"/>
                  <a:pt x="174" y="261"/>
                </a:cubicBezTo>
                <a:lnTo>
                  <a:pt x="174" y="58"/>
                </a:lnTo>
                <a:lnTo>
                  <a:pt x="566" y="58"/>
                </a:lnTo>
                <a:lnTo>
                  <a:pt x="566" y="261"/>
                </a:lnTo>
                <a:cubicBezTo>
                  <a:pt x="566" y="369"/>
                  <a:pt x="478" y="457"/>
                  <a:pt x="370" y="457"/>
                </a:cubicBezTo>
                <a:close/>
                <a:moveTo>
                  <a:pt x="118" y="209"/>
                </a:moveTo>
                <a:cubicBezTo>
                  <a:pt x="73" y="184"/>
                  <a:pt x="59" y="98"/>
                  <a:pt x="55" y="53"/>
                </a:cubicBezTo>
                <a:lnTo>
                  <a:pt x="118" y="53"/>
                </a:lnTo>
                <a:lnTo>
                  <a:pt x="118" y="209"/>
                </a:lnTo>
                <a:close/>
                <a:moveTo>
                  <a:pt x="626" y="209"/>
                </a:moveTo>
                <a:lnTo>
                  <a:pt x="626" y="53"/>
                </a:lnTo>
                <a:lnTo>
                  <a:pt x="688" y="53"/>
                </a:lnTo>
                <a:cubicBezTo>
                  <a:pt x="684" y="98"/>
                  <a:pt x="670" y="184"/>
                  <a:pt x="626" y="209"/>
                </a:cubicBezTo>
                <a:close/>
              </a:path>
            </a:pathLst>
          </a:custGeom>
          <a:gradFill>
            <a:gsLst>
              <a:gs pos="0">
                <a:srgbClr val="FF9409"/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9345155D-A1A8-4CB6-AA27-CE4E4C3B13B9}"/>
              </a:ext>
            </a:extLst>
          </p:cNvPr>
          <p:cNvSpPr/>
          <p:nvPr/>
        </p:nvSpPr>
        <p:spPr>
          <a:xfrm rot="5400000">
            <a:off x="2866528" y="3506101"/>
            <a:ext cx="87172" cy="200026"/>
          </a:xfrm>
          <a:custGeom>
            <a:avLst/>
            <a:gdLst>
              <a:gd name="connsiteX0" fmla="*/ 0 w 288632"/>
              <a:gd name="connsiteY0" fmla="*/ 0 h 394385"/>
              <a:gd name="connsiteX1" fmla="*/ 91440 w 288632"/>
              <a:gd name="connsiteY1" fmla="*/ 0 h 394385"/>
              <a:gd name="connsiteX2" fmla="*/ 288632 w 288632"/>
              <a:gd name="connsiteY2" fmla="*/ 197193 h 394385"/>
              <a:gd name="connsiteX3" fmla="*/ 91440 w 288632"/>
              <a:gd name="connsiteY3" fmla="*/ 394385 h 394385"/>
              <a:gd name="connsiteX4" fmla="*/ 0 w 288632"/>
              <a:gd name="connsiteY4" fmla="*/ 394385 h 394385"/>
              <a:gd name="connsiteX5" fmla="*/ 197192 w 288632"/>
              <a:gd name="connsiteY5" fmla="*/ 197193 h 39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8632" h="394385">
                <a:moveTo>
                  <a:pt x="0" y="0"/>
                </a:moveTo>
                <a:lnTo>
                  <a:pt x="91440" y="0"/>
                </a:lnTo>
                <a:lnTo>
                  <a:pt x="288632" y="197193"/>
                </a:lnTo>
                <a:lnTo>
                  <a:pt x="91440" y="394385"/>
                </a:lnTo>
                <a:lnTo>
                  <a:pt x="0" y="394385"/>
                </a:lnTo>
                <a:lnTo>
                  <a:pt x="197192" y="197193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53331FFD-110D-4DE9-9AB2-F85EAAB9F394}"/>
              </a:ext>
            </a:extLst>
          </p:cNvPr>
          <p:cNvSpPr/>
          <p:nvPr/>
        </p:nvSpPr>
        <p:spPr>
          <a:xfrm rot="5400000">
            <a:off x="9238300" y="3506101"/>
            <a:ext cx="87172" cy="200026"/>
          </a:xfrm>
          <a:custGeom>
            <a:avLst/>
            <a:gdLst>
              <a:gd name="connsiteX0" fmla="*/ 0 w 288632"/>
              <a:gd name="connsiteY0" fmla="*/ 0 h 394385"/>
              <a:gd name="connsiteX1" fmla="*/ 91440 w 288632"/>
              <a:gd name="connsiteY1" fmla="*/ 0 h 394385"/>
              <a:gd name="connsiteX2" fmla="*/ 288632 w 288632"/>
              <a:gd name="connsiteY2" fmla="*/ 197193 h 394385"/>
              <a:gd name="connsiteX3" fmla="*/ 91440 w 288632"/>
              <a:gd name="connsiteY3" fmla="*/ 394385 h 394385"/>
              <a:gd name="connsiteX4" fmla="*/ 0 w 288632"/>
              <a:gd name="connsiteY4" fmla="*/ 394385 h 394385"/>
              <a:gd name="connsiteX5" fmla="*/ 197192 w 288632"/>
              <a:gd name="connsiteY5" fmla="*/ 197193 h 39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8632" h="394385">
                <a:moveTo>
                  <a:pt x="0" y="0"/>
                </a:moveTo>
                <a:lnTo>
                  <a:pt x="91440" y="0"/>
                </a:lnTo>
                <a:lnTo>
                  <a:pt x="288632" y="197193"/>
                </a:lnTo>
                <a:lnTo>
                  <a:pt x="91440" y="394385"/>
                </a:lnTo>
                <a:lnTo>
                  <a:pt x="0" y="394385"/>
                </a:lnTo>
                <a:lnTo>
                  <a:pt x="197192" y="197193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0F147FC2-6F9C-43F8-BF79-0700D59EEEB8}"/>
              </a:ext>
            </a:extLst>
          </p:cNvPr>
          <p:cNvSpPr/>
          <p:nvPr/>
        </p:nvSpPr>
        <p:spPr>
          <a:xfrm rot="16200000" flipV="1">
            <a:off x="6052414" y="4313376"/>
            <a:ext cx="87172" cy="200026"/>
          </a:xfrm>
          <a:custGeom>
            <a:avLst/>
            <a:gdLst>
              <a:gd name="connsiteX0" fmla="*/ 0 w 288632"/>
              <a:gd name="connsiteY0" fmla="*/ 0 h 394385"/>
              <a:gd name="connsiteX1" fmla="*/ 91440 w 288632"/>
              <a:gd name="connsiteY1" fmla="*/ 0 h 394385"/>
              <a:gd name="connsiteX2" fmla="*/ 288632 w 288632"/>
              <a:gd name="connsiteY2" fmla="*/ 197193 h 394385"/>
              <a:gd name="connsiteX3" fmla="*/ 91440 w 288632"/>
              <a:gd name="connsiteY3" fmla="*/ 394385 h 394385"/>
              <a:gd name="connsiteX4" fmla="*/ 0 w 288632"/>
              <a:gd name="connsiteY4" fmla="*/ 394385 h 394385"/>
              <a:gd name="connsiteX5" fmla="*/ 197192 w 288632"/>
              <a:gd name="connsiteY5" fmla="*/ 197193 h 394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8632" h="394385">
                <a:moveTo>
                  <a:pt x="0" y="0"/>
                </a:moveTo>
                <a:lnTo>
                  <a:pt x="91440" y="0"/>
                </a:lnTo>
                <a:lnTo>
                  <a:pt x="288632" y="197193"/>
                </a:lnTo>
                <a:lnTo>
                  <a:pt x="91440" y="394385"/>
                </a:lnTo>
                <a:lnTo>
                  <a:pt x="0" y="394385"/>
                </a:lnTo>
                <a:lnTo>
                  <a:pt x="197192" y="197193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D7D0981-4FBF-4EF2-AB82-E3E1C6221E75}"/>
              </a:ext>
            </a:extLst>
          </p:cNvPr>
          <p:cNvGrpSpPr/>
          <p:nvPr/>
        </p:nvGrpSpPr>
        <p:grpSpPr>
          <a:xfrm>
            <a:off x="1144548" y="420038"/>
            <a:ext cx="3668751" cy="778532"/>
            <a:chOff x="898033" y="2084026"/>
            <a:chExt cx="3668751" cy="778532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EB96A07D-4CB9-468A-AC9E-DDCD6AA1FCDF}"/>
                </a:ext>
              </a:extLst>
            </p:cNvPr>
            <p:cNvSpPr/>
            <p:nvPr/>
          </p:nvSpPr>
          <p:spPr bwMode="auto">
            <a:xfrm>
              <a:off x="898033" y="2524004"/>
              <a:ext cx="3668751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er</a:t>
              </a: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tu</a:t>
              </a: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internet</a:t>
              </a:r>
              <a:endParaRPr lang="zh-CN" altLang="en-US" sz="8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6D51DE65-11E2-4968-8FD2-BCAF5E6209C4}"/>
                </a:ext>
              </a:extLst>
            </p:cNvPr>
            <p:cNvSpPr/>
            <p:nvPr/>
          </p:nvSpPr>
          <p:spPr bwMode="auto">
            <a:xfrm>
              <a:off x="898034" y="2084026"/>
              <a:ext cx="2875228" cy="52322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defRPr/>
              </a:pPr>
              <a:r>
                <a:rPr lang="zh-CN" altLang="en-US" sz="2800" b="1" dirty="0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营销执行方案</a:t>
              </a:r>
            </a:p>
          </p:txBody>
        </p:sp>
      </p:grpSp>
      <p:sp>
        <p:nvSpPr>
          <p:cNvPr id="34" name="平行四边形 33">
            <a:extLst>
              <a:ext uri="{FF2B5EF4-FFF2-40B4-BE49-F238E27FC236}">
                <a16:creationId xmlns:a16="http://schemas.microsoft.com/office/drawing/2014/main" id="{E4B49C6E-9D0D-4DE4-8029-7550C972E2BC}"/>
              </a:ext>
            </a:extLst>
          </p:cNvPr>
          <p:cNvSpPr/>
          <p:nvPr/>
        </p:nvSpPr>
        <p:spPr>
          <a:xfrm>
            <a:off x="572687" y="389390"/>
            <a:ext cx="571860" cy="776953"/>
          </a:xfrm>
          <a:prstGeom prst="parallelogram">
            <a:avLst>
              <a:gd name="adj" fmla="val 96021"/>
            </a:avLst>
          </a:pr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: 形状 34">
            <a:extLst>
              <a:ext uri="{FF2B5EF4-FFF2-40B4-BE49-F238E27FC236}">
                <a16:creationId xmlns:a16="http://schemas.microsoft.com/office/drawing/2014/main" id="{BFC7223B-EF68-447B-BFAE-FB1E5F2F62F6}"/>
              </a:ext>
            </a:extLst>
          </p:cNvPr>
          <p:cNvSpPr/>
          <p:nvPr/>
        </p:nvSpPr>
        <p:spPr>
          <a:xfrm>
            <a:off x="0" y="474422"/>
            <a:ext cx="1072397" cy="581359"/>
          </a:xfrm>
          <a:custGeom>
            <a:avLst/>
            <a:gdLst>
              <a:gd name="connsiteX0" fmla="*/ 0 w 1072397"/>
              <a:gd name="connsiteY0" fmla="*/ 0 h 581359"/>
              <a:gd name="connsiteX1" fmla="*/ 162311 w 1072397"/>
              <a:gd name="connsiteY1" fmla="*/ 0 h 581359"/>
              <a:gd name="connsiteX2" fmla="*/ 225584 w 1072397"/>
              <a:gd name="connsiteY2" fmla="*/ 0 h 581359"/>
              <a:gd name="connsiteX3" fmla="*/ 248061 w 1072397"/>
              <a:gd name="connsiteY3" fmla="*/ 0 h 581359"/>
              <a:gd name="connsiteX4" fmla="*/ 986647 w 1072397"/>
              <a:gd name="connsiteY4" fmla="*/ 0 h 581359"/>
              <a:gd name="connsiteX5" fmla="*/ 1072397 w 1072397"/>
              <a:gd name="connsiteY5" fmla="*/ 0 h 581359"/>
              <a:gd name="connsiteX6" fmla="*/ 661927 w 1072397"/>
              <a:gd name="connsiteY6" fmla="*/ 581359 h 581359"/>
              <a:gd name="connsiteX7" fmla="*/ 255632 w 1072397"/>
              <a:gd name="connsiteY7" fmla="*/ 581359 h 581359"/>
              <a:gd name="connsiteX8" fmla="*/ 225584 w 1072397"/>
              <a:gd name="connsiteY8" fmla="*/ 581359 h 581359"/>
              <a:gd name="connsiteX9" fmla="*/ 0 w 1072397"/>
              <a:gd name="connsiteY9" fmla="*/ 581359 h 58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2397" h="581359">
                <a:moveTo>
                  <a:pt x="0" y="0"/>
                </a:moveTo>
                <a:lnTo>
                  <a:pt x="162311" y="0"/>
                </a:lnTo>
                <a:lnTo>
                  <a:pt x="225584" y="0"/>
                </a:lnTo>
                <a:lnTo>
                  <a:pt x="248061" y="0"/>
                </a:lnTo>
                <a:lnTo>
                  <a:pt x="986647" y="0"/>
                </a:lnTo>
                <a:lnTo>
                  <a:pt x="1072397" y="0"/>
                </a:lnTo>
                <a:lnTo>
                  <a:pt x="661927" y="581359"/>
                </a:lnTo>
                <a:lnTo>
                  <a:pt x="255632" y="581359"/>
                </a:lnTo>
                <a:lnTo>
                  <a:pt x="225584" y="581359"/>
                </a:lnTo>
                <a:lnTo>
                  <a:pt x="0" y="581359"/>
                </a:lnTo>
                <a:close/>
              </a:path>
            </a:pathLst>
          </a:cu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6" name="平行四边形 35">
            <a:extLst>
              <a:ext uri="{FF2B5EF4-FFF2-40B4-BE49-F238E27FC236}">
                <a16:creationId xmlns:a16="http://schemas.microsoft.com/office/drawing/2014/main" id="{EF6DC711-729F-4B6F-850D-8AD3E3ED2022}"/>
              </a:ext>
            </a:extLst>
          </p:cNvPr>
          <p:cNvSpPr/>
          <p:nvPr/>
        </p:nvSpPr>
        <p:spPr>
          <a:xfrm>
            <a:off x="595062" y="777866"/>
            <a:ext cx="374338" cy="508591"/>
          </a:xfrm>
          <a:prstGeom prst="parallelogram">
            <a:avLst>
              <a:gd name="adj" fmla="val 96021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48249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0" grpId="0" animBg="1"/>
      <p:bldP spid="13" grpId="0"/>
      <p:bldP spid="4" grpId="0" animBg="1"/>
      <p:bldP spid="5" grpId="0" animBg="1"/>
      <p:bldP spid="6" grpId="0" animBg="1"/>
      <p:bldP spid="7" grpId="0"/>
      <p:bldP spid="9" grpId="0"/>
      <p:bldP spid="29" grpId="0" animBg="1"/>
      <p:bldP spid="16" grpId="0" animBg="1"/>
      <p:bldP spid="17" grpId="0" animBg="1"/>
      <p:bldP spid="1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33C89A3-5B17-4494-883B-818C812DD70E}"/>
              </a:ext>
            </a:extLst>
          </p:cNvPr>
          <p:cNvSpPr/>
          <p:nvPr/>
        </p:nvSpPr>
        <p:spPr>
          <a:xfrm>
            <a:off x="6651156" y="0"/>
            <a:ext cx="4521670" cy="4581525"/>
          </a:xfrm>
          <a:prstGeom prst="rect">
            <a:avLst/>
          </a:prstGeom>
          <a:gradFill>
            <a:gsLst>
              <a:gs pos="0">
                <a:srgbClr val="FF9409"/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0" name="椭圆 2">
            <a:extLst>
              <a:ext uri="{FF2B5EF4-FFF2-40B4-BE49-F238E27FC236}">
                <a16:creationId xmlns:a16="http://schemas.microsoft.com/office/drawing/2014/main" id="{0AB7FFB5-076F-40A5-8D96-7E1C321E55F9}"/>
              </a:ext>
            </a:extLst>
          </p:cNvPr>
          <p:cNvSpPr/>
          <p:nvPr/>
        </p:nvSpPr>
        <p:spPr>
          <a:xfrm>
            <a:off x="1071562" y="2441782"/>
            <a:ext cx="528292" cy="633068"/>
          </a:xfrm>
          <a:custGeom>
            <a:avLst/>
            <a:gdLst>
              <a:gd name="connsiteX0" fmla="*/ 234347 w 506307"/>
              <a:gd name="connsiteY0" fmla="*/ 379219 h 606722"/>
              <a:gd name="connsiteX1" fmla="*/ 271960 w 506307"/>
              <a:gd name="connsiteY1" fmla="*/ 379219 h 606722"/>
              <a:gd name="connsiteX2" fmla="*/ 278451 w 506307"/>
              <a:gd name="connsiteY2" fmla="*/ 385705 h 606722"/>
              <a:gd name="connsiteX3" fmla="*/ 278451 w 506307"/>
              <a:gd name="connsiteY3" fmla="*/ 448520 h 606722"/>
              <a:gd name="connsiteX4" fmla="*/ 271960 w 506307"/>
              <a:gd name="connsiteY4" fmla="*/ 455006 h 606722"/>
              <a:gd name="connsiteX5" fmla="*/ 234347 w 506307"/>
              <a:gd name="connsiteY5" fmla="*/ 455006 h 606722"/>
              <a:gd name="connsiteX6" fmla="*/ 227856 w 506307"/>
              <a:gd name="connsiteY6" fmla="*/ 448520 h 606722"/>
              <a:gd name="connsiteX7" fmla="*/ 227856 w 506307"/>
              <a:gd name="connsiteY7" fmla="*/ 385705 h 606722"/>
              <a:gd name="connsiteX8" fmla="*/ 234347 w 506307"/>
              <a:gd name="connsiteY8" fmla="*/ 379219 h 606722"/>
              <a:gd name="connsiteX9" fmla="*/ 234331 w 506307"/>
              <a:gd name="connsiteY9" fmla="*/ 328645 h 606722"/>
              <a:gd name="connsiteX10" fmla="*/ 177194 w 506307"/>
              <a:gd name="connsiteY10" fmla="*/ 385700 h 606722"/>
              <a:gd name="connsiteX11" fmla="*/ 177194 w 506307"/>
              <a:gd name="connsiteY11" fmla="*/ 448532 h 606722"/>
              <a:gd name="connsiteX12" fmla="*/ 234331 w 506307"/>
              <a:gd name="connsiteY12" fmla="*/ 505587 h 606722"/>
              <a:gd name="connsiteX13" fmla="*/ 271977 w 506307"/>
              <a:gd name="connsiteY13" fmla="*/ 505587 h 606722"/>
              <a:gd name="connsiteX14" fmla="*/ 329113 w 506307"/>
              <a:gd name="connsiteY14" fmla="*/ 448532 h 606722"/>
              <a:gd name="connsiteX15" fmla="*/ 329113 w 506307"/>
              <a:gd name="connsiteY15" fmla="*/ 385700 h 606722"/>
              <a:gd name="connsiteX16" fmla="*/ 271977 w 506307"/>
              <a:gd name="connsiteY16" fmla="*/ 328645 h 606722"/>
              <a:gd name="connsiteX17" fmla="*/ 253109 w 506307"/>
              <a:gd name="connsiteY17" fmla="*/ 0 h 606722"/>
              <a:gd name="connsiteX18" fmla="*/ 430303 w 506307"/>
              <a:gd name="connsiteY18" fmla="*/ 176942 h 606722"/>
              <a:gd name="connsiteX19" fmla="*/ 430303 w 506307"/>
              <a:gd name="connsiteY19" fmla="*/ 252749 h 606722"/>
              <a:gd name="connsiteX20" fmla="*/ 480943 w 506307"/>
              <a:gd name="connsiteY20" fmla="*/ 252749 h 606722"/>
              <a:gd name="connsiteX21" fmla="*/ 506307 w 506307"/>
              <a:gd name="connsiteY21" fmla="*/ 278077 h 606722"/>
              <a:gd name="connsiteX22" fmla="*/ 506307 w 506307"/>
              <a:gd name="connsiteY22" fmla="*/ 581394 h 606722"/>
              <a:gd name="connsiteX23" fmla="*/ 480943 w 506307"/>
              <a:gd name="connsiteY23" fmla="*/ 606722 h 606722"/>
              <a:gd name="connsiteX24" fmla="*/ 25275 w 506307"/>
              <a:gd name="connsiteY24" fmla="*/ 606722 h 606722"/>
              <a:gd name="connsiteX25" fmla="*/ 0 w 506307"/>
              <a:gd name="connsiteY25" fmla="*/ 581394 h 606722"/>
              <a:gd name="connsiteX26" fmla="*/ 0 w 506307"/>
              <a:gd name="connsiteY26" fmla="*/ 278077 h 606722"/>
              <a:gd name="connsiteX27" fmla="*/ 25275 w 506307"/>
              <a:gd name="connsiteY27" fmla="*/ 252749 h 606722"/>
              <a:gd name="connsiteX28" fmla="*/ 379753 w 506307"/>
              <a:gd name="connsiteY28" fmla="*/ 252749 h 606722"/>
              <a:gd name="connsiteX29" fmla="*/ 379753 w 506307"/>
              <a:gd name="connsiteY29" fmla="*/ 176942 h 606722"/>
              <a:gd name="connsiteX30" fmla="*/ 253109 w 506307"/>
              <a:gd name="connsiteY30" fmla="*/ 50568 h 606722"/>
              <a:gd name="connsiteX31" fmla="*/ 126554 w 506307"/>
              <a:gd name="connsiteY31" fmla="*/ 176942 h 606722"/>
              <a:gd name="connsiteX32" fmla="*/ 101279 w 506307"/>
              <a:gd name="connsiteY32" fmla="*/ 202270 h 606722"/>
              <a:gd name="connsiteX33" fmla="*/ 75915 w 506307"/>
              <a:gd name="connsiteY33" fmla="*/ 176942 h 606722"/>
              <a:gd name="connsiteX34" fmla="*/ 253109 w 506307"/>
              <a:gd name="connsiteY34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06307" h="606722">
                <a:moveTo>
                  <a:pt x="234347" y="379219"/>
                </a:moveTo>
                <a:lnTo>
                  <a:pt x="271960" y="379219"/>
                </a:lnTo>
                <a:cubicBezTo>
                  <a:pt x="275517" y="379219"/>
                  <a:pt x="278451" y="382062"/>
                  <a:pt x="278451" y="385705"/>
                </a:cubicBezTo>
                <a:lnTo>
                  <a:pt x="278451" y="448520"/>
                </a:lnTo>
                <a:cubicBezTo>
                  <a:pt x="278451" y="452074"/>
                  <a:pt x="275517" y="455006"/>
                  <a:pt x="271960" y="455006"/>
                </a:cubicBezTo>
                <a:lnTo>
                  <a:pt x="234347" y="455006"/>
                </a:lnTo>
                <a:cubicBezTo>
                  <a:pt x="230791" y="455006"/>
                  <a:pt x="227856" y="452074"/>
                  <a:pt x="227856" y="448520"/>
                </a:cubicBezTo>
                <a:lnTo>
                  <a:pt x="227856" y="385705"/>
                </a:lnTo>
                <a:cubicBezTo>
                  <a:pt x="227856" y="382062"/>
                  <a:pt x="230791" y="379219"/>
                  <a:pt x="234347" y="379219"/>
                </a:cubicBezTo>
                <a:close/>
                <a:moveTo>
                  <a:pt x="234331" y="328645"/>
                </a:moveTo>
                <a:cubicBezTo>
                  <a:pt x="202825" y="328645"/>
                  <a:pt x="177194" y="354240"/>
                  <a:pt x="177194" y="385700"/>
                </a:cubicBezTo>
                <a:lnTo>
                  <a:pt x="177194" y="448532"/>
                </a:lnTo>
                <a:cubicBezTo>
                  <a:pt x="177194" y="479992"/>
                  <a:pt x="202825" y="505587"/>
                  <a:pt x="234331" y="505587"/>
                </a:cubicBezTo>
                <a:lnTo>
                  <a:pt x="271977" y="505587"/>
                </a:lnTo>
                <a:cubicBezTo>
                  <a:pt x="303482" y="505587"/>
                  <a:pt x="329113" y="479992"/>
                  <a:pt x="329113" y="448532"/>
                </a:cubicBezTo>
                <a:lnTo>
                  <a:pt x="329113" y="385700"/>
                </a:lnTo>
                <a:cubicBezTo>
                  <a:pt x="329113" y="354240"/>
                  <a:pt x="303482" y="328645"/>
                  <a:pt x="271977" y="328645"/>
                </a:cubicBezTo>
                <a:close/>
                <a:moveTo>
                  <a:pt x="253109" y="0"/>
                </a:moveTo>
                <a:cubicBezTo>
                  <a:pt x="350829" y="0"/>
                  <a:pt x="430303" y="79362"/>
                  <a:pt x="430303" y="176942"/>
                </a:cubicBezTo>
                <a:lnTo>
                  <a:pt x="430303" y="252749"/>
                </a:lnTo>
                <a:lnTo>
                  <a:pt x="480943" y="252749"/>
                </a:lnTo>
                <a:cubicBezTo>
                  <a:pt x="494916" y="252749"/>
                  <a:pt x="506307" y="264124"/>
                  <a:pt x="506307" y="278077"/>
                </a:cubicBezTo>
                <a:lnTo>
                  <a:pt x="506307" y="581394"/>
                </a:lnTo>
                <a:cubicBezTo>
                  <a:pt x="506307" y="595435"/>
                  <a:pt x="494916" y="606722"/>
                  <a:pt x="480943" y="606722"/>
                </a:cubicBezTo>
                <a:lnTo>
                  <a:pt x="25275" y="606722"/>
                </a:lnTo>
                <a:cubicBezTo>
                  <a:pt x="11302" y="606722"/>
                  <a:pt x="0" y="595435"/>
                  <a:pt x="0" y="581394"/>
                </a:cubicBezTo>
                <a:lnTo>
                  <a:pt x="0" y="278077"/>
                </a:lnTo>
                <a:cubicBezTo>
                  <a:pt x="0" y="264124"/>
                  <a:pt x="11302" y="252749"/>
                  <a:pt x="25275" y="252749"/>
                </a:cubicBezTo>
                <a:lnTo>
                  <a:pt x="379753" y="252749"/>
                </a:lnTo>
                <a:lnTo>
                  <a:pt x="379753" y="176942"/>
                </a:lnTo>
                <a:cubicBezTo>
                  <a:pt x="379753" y="107267"/>
                  <a:pt x="322972" y="50568"/>
                  <a:pt x="253109" y="50568"/>
                </a:cubicBezTo>
                <a:cubicBezTo>
                  <a:pt x="183335" y="50568"/>
                  <a:pt x="126554" y="107267"/>
                  <a:pt x="126554" y="176942"/>
                </a:cubicBezTo>
                <a:cubicBezTo>
                  <a:pt x="126554" y="190895"/>
                  <a:pt x="115252" y="202270"/>
                  <a:pt x="101279" y="202270"/>
                </a:cubicBezTo>
                <a:cubicBezTo>
                  <a:pt x="87306" y="202270"/>
                  <a:pt x="75915" y="190895"/>
                  <a:pt x="75915" y="176942"/>
                </a:cubicBezTo>
                <a:cubicBezTo>
                  <a:pt x="75915" y="79362"/>
                  <a:pt x="155389" y="0"/>
                  <a:pt x="253109" y="0"/>
                </a:cubicBezTo>
                <a:close/>
              </a:path>
            </a:pathLst>
          </a:custGeom>
          <a:gradFill>
            <a:gsLst>
              <a:gs pos="0">
                <a:srgbClr val="FF9409"/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1" name="椭圆 3">
            <a:extLst>
              <a:ext uri="{FF2B5EF4-FFF2-40B4-BE49-F238E27FC236}">
                <a16:creationId xmlns:a16="http://schemas.microsoft.com/office/drawing/2014/main" id="{35A578F7-45EF-43D4-89B8-5FFFB2E9CCFF}"/>
              </a:ext>
            </a:extLst>
          </p:cNvPr>
          <p:cNvSpPr/>
          <p:nvPr/>
        </p:nvSpPr>
        <p:spPr>
          <a:xfrm>
            <a:off x="1019174" y="3832451"/>
            <a:ext cx="633068" cy="395741"/>
          </a:xfrm>
          <a:custGeom>
            <a:avLst/>
            <a:gdLst>
              <a:gd name="connsiteX0" fmla="*/ 218748 w 607427"/>
              <a:gd name="connsiteY0" fmla="*/ 211767 h 379713"/>
              <a:gd name="connsiteX1" fmla="*/ 303678 w 607427"/>
              <a:gd name="connsiteY1" fmla="*/ 286283 h 379713"/>
              <a:gd name="connsiteX2" fmla="*/ 388608 w 607427"/>
              <a:gd name="connsiteY2" fmla="*/ 211767 h 379713"/>
              <a:gd name="connsiteX3" fmla="*/ 580118 w 607427"/>
              <a:gd name="connsiteY3" fmla="*/ 379713 h 379713"/>
              <a:gd name="connsiteX4" fmla="*/ 27238 w 607427"/>
              <a:gd name="connsiteY4" fmla="*/ 379713 h 379713"/>
              <a:gd name="connsiteX5" fmla="*/ 607427 w 607427"/>
              <a:gd name="connsiteY5" fmla="*/ 19970 h 379713"/>
              <a:gd name="connsiteX6" fmla="*/ 607427 w 607427"/>
              <a:gd name="connsiteY6" fmla="*/ 359531 h 379713"/>
              <a:gd name="connsiteX7" fmla="*/ 413725 w 607427"/>
              <a:gd name="connsiteY7" fmla="*/ 189751 h 379713"/>
              <a:gd name="connsiteX8" fmla="*/ 0 w 607427"/>
              <a:gd name="connsiteY8" fmla="*/ 19970 h 379713"/>
              <a:gd name="connsiteX9" fmla="*/ 193561 w 607427"/>
              <a:gd name="connsiteY9" fmla="*/ 189751 h 379713"/>
              <a:gd name="connsiteX10" fmla="*/ 0 w 607427"/>
              <a:gd name="connsiteY10" fmla="*/ 359531 h 379713"/>
              <a:gd name="connsiteX11" fmla="*/ 27379 w 607427"/>
              <a:gd name="connsiteY11" fmla="*/ 0 h 379713"/>
              <a:gd name="connsiteX12" fmla="*/ 579906 w 607427"/>
              <a:gd name="connsiteY12" fmla="*/ 0 h 379713"/>
              <a:gd name="connsiteX13" fmla="*/ 303694 w 607427"/>
              <a:gd name="connsiteY13" fmla="*/ 242251 h 379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607427" h="379713">
                <a:moveTo>
                  <a:pt x="218748" y="211767"/>
                </a:moveTo>
                <a:lnTo>
                  <a:pt x="303678" y="286283"/>
                </a:lnTo>
                <a:lnTo>
                  <a:pt x="388608" y="211767"/>
                </a:lnTo>
                <a:lnTo>
                  <a:pt x="580118" y="379713"/>
                </a:lnTo>
                <a:lnTo>
                  <a:pt x="27238" y="379713"/>
                </a:lnTo>
                <a:close/>
                <a:moveTo>
                  <a:pt x="607427" y="19970"/>
                </a:moveTo>
                <a:lnTo>
                  <a:pt x="607427" y="359531"/>
                </a:lnTo>
                <a:lnTo>
                  <a:pt x="413725" y="189751"/>
                </a:lnTo>
                <a:close/>
                <a:moveTo>
                  <a:pt x="0" y="19970"/>
                </a:moveTo>
                <a:lnTo>
                  <a:pt x="193561" y="189751"/>
                </a:lnTo>
                <a:lnTo>
                  <a:pt x="0" y="359531"/>
                </a:lnTo>
                <a:close/>
                <a:moveTo>
                  <a:pt x="27379" y="0"/>
                </a:moveTo>
                <a:lnTo>
                  <a:pt x="579906" y="0"/>
                </a:lnTo>
                <a:lnTo>
                  <a:pt x="303694" y="242251"/>
                </a:lnTo>
                <a:close/>
              </a:path>
            </a:pathLst>
          </a:custGeom>
          <a:gradFill>
            <a:gsLst>
              <a:gs pos="0">
                <a:srgbClr val="FF9409"/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2" name="椭圆 4">
            <a:extLst>
              <a:ext uri="{FF2B5EF4-FFF2-40B4-BE49-F238E27FC236}">
                <a16:creationId xmlns:a16="http://schemas.microsoft.com/office/drawing/2014/main" id="{D391F987-BA27-41EF-BB5D-9D54241C0274}"/>
              </a:ext>
            </a:extLst>
          </p:cNvPr>
          <p:cNvSpPr/>
          <p:nvPr/>
        </p:nvSpPr>
        <p:spPr>
          <a:xfrm>
            <a:off x="1019174" y="4986309"/>
            <a:ext cx="633068" cy="632035"/>
          </a:xfrm>
          <a:custGeom>
            <a:avLst/>
            <a:gdLst>
              <a:gd name="connsiteX0" fmla="*/ 140017 w 606581"/>
              <a:gd name="connsiteY0" fmla="*/ 411043 h 605592"/>
              <a:gd name="connsiteX1" fmla="*/ 178821 w 606581"/>
              <a:gd name="connsiteY1" fmla="*/ 427078 h 605592"/>
              <a:gd name="connsiteX2" fmla="*/ 178821 w 606581"/>
              <a:gd name="connsiteY2" fmla="*/ 504564 h 605592"/>
              <a:gd name="connsiteX3" fmla="*/ 93692 w 606581"/>
              <a:gd name="connsiteY3" fmla="*/ 589557 h 605592"/>
              <a:gd name="connsiteX4" fmla="*/ 54887 w 606581"/>
              <a:gd name="connsiteY4" fmla="*/ 605592 h 605592"/>
              <a:gd name="connsiteX5" fmla="*/ 16083 w 606581"/>
              <a:gd name="connsiteY5" fmla="*/ 589557 h 605592"/>
              <a:gd name="connsiteX6" fmla="*/ 16083 w 606581"/>
              <a:gd name="connsiteY6" fmla="*/ 511979 h 605592"/>
              <a:gd name="connsiteX7" fmla="*/ 101212 w 606581"/>
              <a:gd name="connsiteY7" fmla="*/ 427078 h 605592"/>
              <a:gd name="connsiteX8" fmla="*/ 140017 w 606581"/>
              <a:gd name="connsiteY8" fmla="*/ 411043 h 605592"/>
              <a:gd name="connsiteX9" fmla="*/ 382501 w 606581"/>
              <a:gd name="connsiteY9" fmla="*/ 49537 h 605592"/>
              <a:gd name="connsiteX10" fmla="*/ 557044 w 606581"/>
              <a:gd name="connsiteY10" fmla="*/ 223798 h 605592"/>
              <a:gd name="connsiteX11" fmla="*/ 382501 w 606581"/>
              <a:gd name="connsiteY11" fmla="*/ 398059 h 605592"/>
              <a:gd name="connsiteX12" fmla="*/ 207957 w 606581"/>
              <a:gd name="connsiteY12" fmla="*/ 223798 h 605592"/>
              <a:gd name="connsiteX13" fmla="*/ 382501 w 606581"/>
              <a:gd name="connsiteY13" fmla="*/ 49537 h 605592"/>
              <a:gd name="connsiteX14" fmla="*/ 382536 w 606581"/>
              <a:gd name="connsiteY14" fmla="*/ 24750 h 605592"/>
              <a:gd name="connsiteX15" fmla="*/ 304914 w 606581"/>
              <a:gd name="connsiteY15" fmla="*/ 40417 h 605592"/>
              <a:gd name="connsiteX16" fmla="*/ 241591 w 606581"/>
              <a:gd name="connsiteY16" fmla="*/ 83058 h 605592"/>
              <a:gd name="connsiteX17" fmla="*/ 198880 w 606581"/>
              <a:gd name="connsiteY17" fmla="*/ 146278 h 605592"/>
              <a:gd name="connsiteX18" fmla="*/ 183189 w 606581"/>
              <a:gd name="connsiteY18" fmla="*/ 223774 h 605592"/>
              <a:gd name="connsiteX19" fmla="*/ 198880 w 606581"/>
              <a:gd name="connsiteY19" fmla="*/ 301177 h 605592"/>
              <a:gd name="connsiteX20" fmla="*/ 241591 w 606581"/>
              <a:gd name="connsiteY20" fmla="*/ 364490 h 605592"/>
              <a:gd name="connsiteX21" fmla="*/ 304914 w 606581"/>
              <a:gd name="connsiteY21" fmla="*/ 407131 h 605592"/>
              <a:gd name="connsiteX22" fmla="*/ 382536 w 606581"/>
              <a:gd name="connsiteY22" fmla="*/ 422705 h 605592"/>
              <a:gd name="connsiteX23" fmla="*/ 460158 w 606581"/>
              <a:gd name="connsiteY23" fmla="*/ 407131 h 605592"/>
              <a:gd name="connsiteX24" fmla="*/ 523481 w 606581"/>
              <a:gd name="connsiteY24" fmla="*/ 364490 h 605592"/>
              <a:gd name="connsiteX25" fmla="*/ 566192 w 606581"/>
              <a:gd name="connsiteY25" fmla="*/ 301177 h 605592"/>
              <a:gd name="connsiteX26" fmla="*/ 581883 w 606581"/>
              <a:gd name="connsiteY26" fmla="*/ 223774 h 605592"/>
              <a:gd name="connsiteX27" fmla="*/ 566192 w 606581"/>
              <a:gd name="connsiteY27" fmla="*/ 146278 h 605592"/>
              <a:gd name="connsiteX28" fmla="*/ 523481 w 606581"/>
              <a:gd name="connsiteY28" fmla="*/ 83058 h 605592"/>
              <a:gd name="connsiteX29" fmla="*/ 460158 w 606581"/>
              <a:gd name="connsiteY29" fmla="*/ 40417 h 605592"/>
              <a:gd name="connsiteX30" fmla="*/ 382536 w 606581"/>
              <a:gd name="connsiteY30" fmla="*/ 24750 h 605592"/>
              <a:gd name="connsiteX31" fmla="*/ 382536 w 606581"/>
              <a:gd name="connsiteY31" fmla="*/ 0 h 605592"/>
              <a:gd name="connsiteX32" fmla="*/ 469721 w 606581"/>
              <a:gd name="connsiteY32" fmla="*/ 17613 h 605592"/>
              <a:gd name="connsiteX33" fmla="*/ 540937 w 606581"/>
              <a:gd name="connsiteY33" fmla="*/ 65538 h 605592"/>
              <a:gd name="connsiteX34" fmla="*/ 588940 w 606581"/>
              <a:gd name="connsiteY34" fmla="*/ 136637 h 605592"/>
              <a:gd name="connsiteX35" fmla="*/ 606581 w 606581"/>
              <a:gd name="connsiteY35" fmla="*/ 223774 h 605592"/>
              <a:gd name="connsiteX36" fmla="*/ 588940 w 606581"/>
              <a:gd name="connsiteY36" fmla="*/ 310818 h 605592"/>
              <a:gd name="connsiteX37" fmla="*/ 540937 w 606581"/>
              <a:gd name="connsiteY37" fmla="*/ 381917 h 605592"/>
              <a:gd name="connsiteX38" fmla="*/ 469721 w 606581"/>
              <a:gd name="connsiteY38" fmla="*/ 429842 h 605592"/>
              <a:gd name="connsiteX39" fmla="*/ 382536 w 606581"/>
              <a:gd name="connsiteY39" fmla="*/ 447455 h 605592"/>
              <a:gd name="connsiteX40" fmla="*/ 295258 w 606581"/>
              <a:gd name="connsiteY40" fmla="*/ 429842 h 605592"/>
              <a:gd name="connsiteX41" fmla="*/ 240105 w 606581"/>
              <a:gd name="connsiteY41" fmla="*/ 396471 h 605592"/>
              <a:gd name="connsiteX42" fmla="*/ 209558 w 606581"/>
              <a:gd name="connsiteY42" fmla="*/ 427061 h 605592"/>
              <a:gd name="connsiteX43" fmla="*/ 196373 w 606581"/>
              <a:gd name="connsiteY43" fmla="*/ 409541 h 605592"/>
              <a:gd name="connsiteX44" fmla="*/ 178918 w 606581"/>
              <a:gd name="connsiteY44" fmla="*/ 396378 h 605592"/>
              <a:gd name="connsiteX45" fmla="*/ 209465 w 606581"/>
              <a:gd name="connsiteY45" fmla="*/ 365880 h 605592"/>
              <a:gd name="connsiteX46" fmla="*/ 176040 w 606581"/>
              <a:gd name="connsiteY46" fmla="*/ 310818 h 605592"/>
              <a:gd name="connsiteX47" fmla="*/ 158491 w 606581"/>
              <a:gd name="connsiteY47" fmla="*/ 223774 h 605592"/>
              <a:gd name="connsiteX48" fmla="*/ 176040 w 606581"/>
              <a:gd name="connsiteY48" fmla="*/ 136637 h 605592"/>
              <a:gd name="connsiteX49" fmla="*/ 224043 w 606581"/>
              <a:gd name="connsiteY49" fmla="*/ 65538 h 605592"/>
              <a:gd name="connsiteX50" fmla="*/ 295258 w 606581"/>
              <a:gd name="connsiteY50" fmla="*/ 17613 h 605592"/>
              <a:gd name="connsiteX51" fmla="*/ 382536 w 606581"/>
              <a:gd name="connsiteY51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6581" h="605592">
                <a:moveTo>
                  <a:pt x="140017" y="411043"/>
                </a:moveTo>
                <a:cubicBezTo>
                  <a:pt x="154035" y="411043"/>
                  <a:pt x="168053" y="416326"/>
                  <a:pt x="178821" y="427078"/>
                </a:cubicBezTo>
                <a:cubicBezTo>
                  <a:pt x="200266" y="448488"/>
                  <a:pt x="200266" y="483153"/>
                  <a:pt x="178821" y="504564"/>
                </a:cubicBezTo>
                <a:lnTo>
                  <a:pt x="93692" y="589557"/>
                </a:lnTo>
                <a:cubicBezTo>
                  <a:pt x="83016" y="600216"/>
                  <a:pt x="68905" y="605592"/>
                  <a:pt x="54887" y="605592"/>
                </a:cubicBezTo>
                <a:cubicBezTo>
                  <a:pt x="40870" y="605592"/>
                  <a:pt x="26759" y="600216"/>
                  <a:pt x="16083" y="589557"/>
                </a:cubicBezTo>
                <a:cubicBezTo>
                  <a:pt x="-5362" y="568147"/>
                  <a:pt x="-5362" y="533389"/>
                  <a:pt x="16083" y="511979"/>
                </a:cubicBezTo>
                <a:lnTo>
                  <a:pt x="101212" y="427078"/>
                </a:lnTo>
                <a:cubicBezTo>
                  <a:pt x="111888" y="416326"/>
                  <a:pt x="125999" y="411043"/>
                  <a:pt x="140017" y="411043"/>
                </a:cubicBezTo>
                <a:close/>
                <a:moveTo>
                  <a:pt x="382501" y="49537"/>
                </a:moveTo>
                <a:cubicBezTo>
                  <a:pt x="478871" y="49537"/>
                  <a:pt x="557044" y="127491"/>
                  <a:pt x="557044" y="223798"/>
                </a:cubicBezTo>
                <a:cubicBezTo>
                  <a:pt x="557044" y="320012"/>
                  <a:pt x="478871" y="398059"/>
                  <a:pt x="382501" y="398059"/>
                </a:cubicBezTo>
                <a:cubicBezTo>
                  <a:pt x="286130" y="398059"/>
                  <a:pt x="207957" y="320012"/>
                  <a:pt x="207957" y="223798"/>
                </a:cubicBezTo>
                <a:cubicBezTo>
                  <a:pt x="207957" y="127491"/>
                  <a:pt x="286130" y="49537"/>
                  <a:pt x="382501" y="49537"/>
                </a:cubicBezTo>
                <a:close/>
                <a:moveTo>
                  <a:pt x="382536" y="24750"/>
                </a:moveTo>
                <a:cubicBezTo>
                  <a:pt x="355610" y="24750"/>
                  <a:pt x="329519" y="30034"/>
                  <a:pt x="304914" y="40417"/>
                </a:cubicBezTo>
                <a:cubicBezTo>
                  <a:pt x="281238" y="50428"/>
                  <a:pt x="259882" y="64796"/>
                  <a:pt x="241591" y="83058"/>
                </a:cubicBezTo>
                <a:cubicBezTo>
                  <a:pt x="223300" y="101319"/>
                  <a:pt x="208908" y="122547"/>
                  <a:pt x="198880" y="146278"/>
                </a:cubicBezTo>
                <a:cubicBezTo>
                  <a:pt x="188481" y="170843"/>
                  <a:pt x="183189" y="196891"/>
                  <a:pt x="183189" y="223774"/>
                </a:cubicBezTo>
                <a:cubicBezTo>
                  <a:pt x="183189" y="250564"/>
                  <a:pt x="188481" y="276705"/>
                  <a:pt x="198880" y="301177"/>
                </a:cubicBezTo>
                <a:cubicBezTo>
                  <a:pt x="208908" y="324908"/>
                  <a:pt x="223300" y="346228"/>
                  <a:pt x="241591" y="364490"/>
                </a:cubicBezTo>
                <a:cubicBezTo>
                  <a:pt x="259882" y="382752"/>
                  <a:pt x="281238" y="397027"/>
                  <a:pt x="304914" y="407131"/>
                </a:cubicBezTo>
                <a:cubicBezTo>
                  <a:pt x="329519" y="417513"/>
                  <a:pt x="355610" y="422705"/>
                  <a:pt x="382536" y="422705"/>
                </a:cubicBezTo>
                <a:cubicBezTo>
                  <a:pt x="409462" y="422705"/>
                  <a:pt x="435553" y="417513"/>
                  <a:pt x="460158" y="407131"/>
                </a:cubicBezTo>
                <a:cubicBezTo>
                  <a:pt x="483834" y="397027"/>
                  <a:pt x="505190" y="382752"/>
                  <a:pt x="523481" y="364490"/>
                </a:cubicBezTo>
                <a:cubicBezTo>
                  <a:pt x="541772" y="346228"/>
                  <a:pt x="556164" y="324908"/>
                  <a:pt x="566192" y="301177"/>
                </a:cubicBezTo>
                <a:cubicBezTo>
                  <a:pt x="576591" y="276705"/>
                  <a:pt x="581883" y="250564"/>
                  <a:pt x="581883" y="223774"/>
                </a:cubicBezTo>
                <a:cubicBezTo>
                  <a:pt x="581883" y="196891"/>
                  <a:pt x="576591" y="170843"/>
                  <a:pt x="566192" y="146278"/>
                </a:cubicBezTo>
                <a:cubicBezTo>
                  <a:pt x="556164" y="122547"/>
                  <a:pt x="541772" y="101319"/>
                  <a:pt x="523481" y="83058"/>
                </a:cubicBezTo>
                <a:cubicBezTo>
                  <a:pt x="505190" y="64796"/>
                  <a:pt x="483834" y="50428"/>
                  <a:pt x="460158" y="40417"/>
                </a:cubicBezTo>
                <a:cubicBezTo>
                  <a:pt x="435553" y="30034"/>
                  <a:pt x="409462" y="24750"/>
                  <a:pt x="382536" y="24750"/>
                </a:cubicBezTo>
                <a:close/>
                <a:moveTo>
                  <a:pt x="382536" y="0"/>
                </a:moveTo>
                <a:cubicBezTo>
                  <a:pt x="412712" y="0"/>
                  <a:pt x="442145" y="5933"/>
                  <a:pt x="469721" y="17613"/>
                </a:cubicBezTo>
                <a:cubicBezTo>
                  <a:pt x="496462" y="28922"/>
                  <a:pt x="520417" y="45051"/>
                  <a:pt x="540937" y="65538"/>
                </a:cubicBezTo>
                <a:cubicBezTo>
                  <a:pt x="561549" y="86117"/>
                  <a:pt x="577705" y="110033"/>
                  <a:pt x="588940" y="136637"/>
                </a:cubicBezTo>
                <a:cubicBezTo>
                  <a:pt x="600639" y="164262"/>
                  <a:pt x="606581" y="193554"/>
                  <a:pt x="606581" y="223774"/>
                </a:cubicBezTo>
                <a:cubicBezTo>
                  <a:pt x="606581" y="253901"/>
                  <a:pt x="600639" y="283194"/>
                  <a:pt x="588940" y="310818"/>
                </a:cubicBezTo>
                <a:cubicBezTo>
                  <a:pt x="577705" y="337515"/>
                  <a:pt x="561549" y="361431"/>
                  <a:pt x="540937" y="381917"/>
                </a:cubicBezTo>
                <a:cubicBezTo>
                  <a:pt x="520417" y="402496"/>
                  <a:pt x="496462" y="418626"/>
                  <a:pt x="469721" y="429842"/>
                </a:cubicBezTo>
                <a:cubicBezTo>
                  <a:pt x="442145" y="441522"/>
                  <a:pt x="412805" y="447455"/>
                  <a:pt x="382536" y="447455"/>
                </a:cubicBezTo>
                <a:cubicBezTo>
                  <a:pt x="352267" y="447455"/>
                  <a:pt x="322927" y="441522"/>
                  <a:pt x="295258" y="429842"/>
                </a:cubicBezTo>
                <a:cubicBezTo>
                  <a:pt x="275295" y="421407"/>
                  <a:pt x="256818" y="410190"/>
                  <a:pt x="240105" y="396471"/>
                </a:cubicBezTo>
                <a:lnTo>
                  <a:pt x="209558" y="427061"/>
                </a:lnTo>
                <a:cubicBezTo>
                  <a:pt x="206030" y="420758"/>
                  <a:pt x="201666" y="414918"/>
                  <a:pt x="196373" y="409541"/>
                </a:cubicBezTo>
                <a:cubicBezTo>
                  <a:pt x="191081" y="404350"/>
                  <a:pt x="185232" y="399901"/>
                  <a:pt x="178918" y="396378"/>
                </a:cubicBezTo>
                <a:lnTo>
                  <a:pt x="209465" y="365880"/>
                </a:lnTo>
                <a:cubicBezTo>
                  <a:pt x="195724" y="349287"/>
                  <a:pt x="184582" y="330840"/>
                  <a:pt x="176040" y="310818"/>
                </a:cubicBezTo>
                <a:cubicBezTo>
                  <a:pt x="164341" y="283194"/>
                  <a:pt x="158491" y="253901"/>
                  <a:pt x="158491" y="223774"/>
                </a:cubicBezTo>
                <a:cubicBezTo>
                  <a:pt x="158491" y="193554"/>
                  <a:pt x="164341" y="164262"/>
                  <a:pt x="176040" y="136637"/>
                </a:cubicBezTo>
                <a:cubicBezTo>
                  <a:pt x="187367" y="110033"/>
                  <a:pt x="203523" y="86117"/>
                  <a:pt x="224043" y="65538"/>
                </a:cubicBezTo>
                <a:cubicBezTo>
                  <a:pt x="244655" y="45051"/>
                  <a:pt x="268610" y="28922"/>
                  <a:pt x="295258" y="17613"/>
                </a:cubicBezTo>
                <a:cubicBezTo>
                  <a:pt x="322927" y="5933"/>
                  <a:pt x="352267" y="0"/>
                  <a:pt x="382536" y="0"/>
                </a:cubicBezTo>
                <a:close/>
              </a:path>
            </a:pathLst>
          </a:custGeom>
          <a:gradFill>
            <a:gsLst>
              <a:gs pos="0">
                <a:srgbClr val="FF9409"/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E4E8A1E6-C555-45FD-873A-60C2C6995555}"/>
              </a:ext>
            </a:extLst>
          </p:cNvPr>
          <p:cNvGrpSpPr/>
          <p:nvPr/>
        </p:nvGrpSpPr>
        <p:grpSpPr>
          <a:xfrm>
            <a:off x="1909222" y="2385351"/>
            <a:ext cx="3925519" cy="848157"/>
            <a:chOff x="7576977" y="2947217"/>
            <a:chExt cx="3925519" cy="848157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FAC593B5-504A-4FF8-B767-CF2AB4FC1A85}"/>
                </a:ext>
              </a:extLst>
            </p:cNvPr>
            <p:cNvSpPr/>
            <p:nvPr/>
          </p:nvSpPr>
          <p:spPr bwMode="auto">
            <a:xfrm>
              <a:off x="7576977" y="3379876"/>
              <a:ext cx="3925519" cy="4154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This template is exclusively designed by 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Fei er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creative, and copyrights belong to 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Bao tu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internet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10" name="PA-文本框 8">
              <a:extLst>
                <a:ext uri="{FF2B5EF4-FFF2-40B4-BE49-F238E27FC236}">
                  <a16:creationId xmlns:a16="http://schemas.microsoft.com/office/drawing/2014/main" id="{EA93A961-7464-413A-83FE-58D3A8CBA7E9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7576978" y="2947217"/>
              <a:ext cx="1380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zh-CN" altLang="en-US" sz="2000" dirty="0">
                  <a:latin typeface="Century Gothic" panose="020B0502020202020204" pitchFamily="34" charset="0"/>
                  <a:ea typeface="ＤＦ明朝体W5" panose="02010609010101010101" pitchFamily="49" charset="-128"/>
                </a:rPr>
                <a:t>标题添加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E806A1E-2532-4EA2-BAA6-0BC9EB16963C}"/>
              </a:ext>
            </a:extLst>
          </p:cNvPr>
          <p:cNvGrpSpPr/>
          <p:nvPr/>
        </p:nvGrpSpPr>
        <p:grpSpPr>
          <a:xfrm>
            <a:off x="1909222" y="3606242"/>
            <a:ext cx="3925519" cy="848157"/>
            <a:chOff x="7576977" y="2947217"/>
            <a:chExt cx="3925519" cy="848157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C7DA4BCB-3AC2-4BBF-A947-4D019E47A620}"/>
                </a:ext>
              </a:extLst>
            </p:cNvPr>
            <p:cNvSpPr/>
            <p:nvPr/>
          </p:nvSpPr>
          <p:spPr bwMode="auto">
            <a:xfrm>
              <a:off x="7576977" y="3379876"/>
              <a:ext cx="3925519" cy="4154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This template is exclusively designed by 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Fei er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creative, and copyrights belong to 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Bao tu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internet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13" name="PA-文本框 8">
              <a:extLst>
                <a:ext uri="{FF2B5EF4-FFF2-40B4-BE49-F238E27FC236}">
                  <a16:creationId xmlns:a16="http://schemas.microsoft.com/office/drawing/2014/main" id="{1B18B5C7-AE88-4F73-B120-AA2F722F581F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7576978" y="2947217"/>
              <a:ext cx="1380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zh-CN" altLang="en-US" sz="2000" dirty="0">
                  <a:latin typeface="Century Gothic" panose="020B0502020202020204" pitchFamily="34" charset="0"/>
                  <a:ea typeface="ＤＦ明朝体W5" panose="02010609010101010101" pitchFamily="49" charset="-128"/>
                </a:rPr>
                <a:t>标题添加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7CABCCD-8D89-4657-A47F-0112B92D9CF7}"/>
              </a:ext>
            </a:extLst>
          </p:cNvPr>
          <p:cNvGrpSpPr/>
          <p:nvPr/>
        </p:nvGrpSpPr>
        <p:grpSpPr>
          <a:xfrm>
            <a:off x="1909222" y="4878247"/>
            <a:ext cx="3925519" cy="848157"/>
            <a:chOff x="7576977" y="2947217"/>
            <a:chExt cx="3925519" cy="848157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21C86D90-0C51-4D67-AA02-26CBFF10F15C}"/>
                </a:ext>
              </a:extLst>
            </p:cNvPr>
            <p:cNvSpPr/>
            <p:nvPr/>
          </p:nvSpPr>
          <p:spPr bwMode="auto">
            <a:xfrm>
              <a:off x="7576977" y="3379876"/>
              <a:ext cx="3925519" cy="4154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This template is exclusively designed by 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Fei er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creative, and copyrights belong to 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Bao tu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internet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16" name="PA-文本框 8">
              <a:extLst>
                <a:ext uri="{FF2B5EF4-FFF2-40B4-BE49-F238E27FC236}">
                  <a16:creationId xmlns:a16="http://schemas.microsoft.com/office/drawing/2014/main" id="{C532ED42-3530-474B-99D6-C6A1A8FCE51E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7576978" y="2947217"/>
              <a:ext cx="138007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zh-CN" altLang="en-US" sz="2000" dirty="0">
                  <a:latin typeface="Century Gothic" panose="020B0502020202020204" pitchFamily="34" charset="0"/>
                  <a:ea typeface="ＤＦ明朝体W5" panose="02010609010101010101" pitchFamily="49" charset="-128"/>
                </a:rPr>
                <a:t>标题添加</a:t>
              </a: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58FD5F50-AD2A-4744-BC26-3A6D7E145DFD}"/>
              </a:ext>
            </a:extLst>
          </p:cNvPr>
          <p:cNvSpPr/>
          <p:nvPr/>
        </p:nvSpPr>
        <p:spPr>
          <a:xfrm>
            <a:off x="7136932" y="3429000"/>
            <a:ext cx="3550118" cy="2297404"/>
          </a:xfrm>
          <a:prstGeom prst="rect">
            <a:avLst/>
          </a:prstGeom>
          <a:blipFill>
            <a:blip r:embed="rId6"/>
            <a:stretch>
              <a:fillRect t="-1517" b="-1501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A1A6A5F1-AB51-4268-9DB1-8E08BF4EA7A9}"/>
              </a:ext>
            </a:extLst>
          </p:cNvPr>
          <p:cNvGrpSpPr/>
          <p:nvPr/>
        </p:nvGrpSpPr>
        <p:grpSpPr>
          <a:xfrm>
            <a:off x="1144548" y="420038"/>
            <a:ext cx="3668751" cy="778532"/>
            <a:chOff x="898033" y="2084026"/>
            <a:chExt cx="3668751" cy="778532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56229968-5B0B-4A22-873D-ADC5FAE150D6}"/>
                </a:ext>
              </a:extLst>
            </p:cNvPr>
            <p:cNvSpPr/>
            <p:nvPr/>
          </p:nvSpPr>
          <p:spPr bwMode="auto">
            <a:xfrm>
              <a:off x="898033" y="2524004"/>
              <a:ext cx="3668751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er</a:t>
              </a: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tu</a:t>
              </a: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internet</a:t>
              </a:r>
              <a:endParaRPr lang="zh-CN" altLang="en-US" sz="8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87524DD4-2B36-47A7-B5CA-09B6DB7E7B68}"/>
                </a:ext>
              </a:extLst>
            </p:cNvPr>
            <p:cNvSpPr/>
            <p:nvPr/>
          </p:nvSpPr>
          <p:spPr bwMode="auto">
            <a:xfrm>
              <a:off x="898034" y="2084026"/>
              <a:ext cx="2875228" cy="52322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defRPr/>
              </a:pPr>
              <a:r>
                <a:rPr lang="zh-CN" altLang="en-US" sz="2800" b="1" dirty="0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营销执行方案</a:t>
              </a:r>
            </a:p>
          </p:txBody>
        </p:sp>
      </p:grpSp>
      <p:sp>
        <p:nvSpPr>
          <p:cNvPr id="26" name="平行四边形 25">
            <a:extLst>
              <a:ext uri="{FF2B5EF4-FFF2-40B4-BE49-F238E27FC236}">
                <a16:creationId xmlns:a16="http://schemas.microsoft.com/office/drawing/2014/main" id="{439BF6F4-17AD-4BBC-803D-BCEE773B43B2}"/>
              </a:ext>
            </a:extLst>
          </p:cNvPr>
          <p:cNvSpPr/>
          <p:nvPr/>
        </p:nvSpPr>
        <p:spPr>
          <a:xfrm>
            <a:off x="572687" y="389390"/>
            <a:ext cx="571860" cy="776953"/>
          </a:xfrm>
          <a:prstGeom prst="parallelogram">
            <a:avLst>
              <a:gd name="adj" fmla="val 96021"/>
            </a:avLst>
          </a:pr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6DE4F473-81EA-4F95-9A00-EBC6B9583B28}"/>
              </a:ext>
            </a:extLst>
          </p:cNvPr>
          <p:cNvSpPr/>
          <p:nvPr/>
        </p:nvSpPr>
        <p:spPr>
          <a:xfrm>
            <a:off x="0" y="474422"/>
            <a:ext cx="1072397" cy="581359"/>
          </a:xfrm>
          <a:custGeom>
            <a:avLst/>
            <a:gdLst>
              <a:gd name="connsiteX0" fmla="*/ 0 w 1072397"/>
              <a:gd name="connsiteY0" fmla="*/ 0 h 581359"/>
              <a:gd name="connsiteX1" fmla="*/ 162311 w 1072397"/>
              <a:gd name="connsiteY1" fmla="*/ 0 h 581359"/>
              <a:gd name="connsiteX2" fmla="*/ 225584 w 1072397"/>
              <a:gd name="connsiteY2" fmla="*/ 0 h 581359"/>
              <a:gd name="connsiteX3" fmla="*/ 248061 w 1072397"/>
              <a:gd name="connsiteY3" fmla="*/ 0 h 581359"/>
              <a:gd name="connsiteX4" fmla="*/ 986647 w 1072397"/>
              <a:gd name="connsiteY4" fmla="*/ 0 h 581359"/>
              <a:gd name="connsiteX5" fmla="*/ 1072397 w 1072397"/>
              <a:gd name="connsiteY5" fmla="*/ 0 h 581359"/>
              <a:gd name="connsiteX6" fmla="*/ 661927 w 1072397"/>
              <a:gd name="connsiteY6" fmla="*/ 581359 h 581359"/>
              <a:gd name="connsiteX7" fmla="*/ 255632 w 1072397"/>
              <a:gd name="connsiteY7" fmla="*/ 581359 h 581359"/>
              <a:gd name="connsiteX8" fmla="*/ 225584 w 1072397"/>
              <a:gd name="connsiteY8" fmla="*/ 581359 h 581359"/>
              <a:gd name="connsiteX9" fmla="*/ 0 w 1072397"/>
              <a:gd name="connsiteY9" fmla="*/ 581359 h 58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2397" h="581359">
                <a:moveTo>
                  <a:pt x="0" y="0"/>
                </a:moveTo>
                <a:lnTo>
                  <a:pt x="162311" y="0"/>
                </a:lnTo>
                <a:lnTo>
                  <a:pt x="225584" y="0"/>
                </a:lnTo>
                <a:lnTo>
                  <a:pt x="248061" y="0"/>
                </a:lnTo>
                <a:lnTo>
                  <a:pt x="986647" y="0"/>
                </a:lnTo>
                <a:lnTo>
                  <a:pt x="1072397" y="0"/>
                </a:lnTo>
                <a:lnTo>
                  <a:pt x="661927" y="581359"/>
                </a:lnTo>
                <a:lnTo>
                  <a:pt x="255632" y="581359"/>
                </a:lnTo>
                <a:lnTo>
                  <a:pt x="225584" y="581359"/>
                </a:lnTo>
                <a:lnTo>
                  <a:pt x="0" y="581359"/>
                </a:lnTo>
                <a:close/>
              </a:path>
            </a:pathLst>
          </a:cu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平行四边形 27">
            <a:extLst>
              <a:ext uri="{FF2B5EF4-FFF2-40B4-BE49-F238E27FC236}">
                <a16:creationId xmlns:a16="http://schemas.microsoft.com/office/drawing/2014/main" id="{FEEAD03E-4FBE-408B-939B-F8112A6236A6}"/>
              </a:ext>
            </a:extLst>
          </p:cNvPr>
          <p:cNvSpPr/>
          <p:nvPr/>
        </p:nvSpPr>
        <p:spPr>
          <a:xfrm>
            <a:off x="595062" y="777866"/>
            <a:ext cx="374338" cy="508591"/>
          </a:xfrm>
          <a:prstGeom prst="parallelogram">
            <a:avLst>
              <a:gd name="adj" fmla="val 96021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55005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  <p:bldP spid="21" grpId="0" animBg="1"/>
      <p:bldP spid="22" grpId="0" animBg="1"/>
      <p:bldP spid="19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385493A2-183D-4962-BD07-921D8ECA67E3}"/>
              </a:ext>
            </a:extLst>
          </p:cNvPr>
          <p:cNvGrpSpPr/>
          <p:nvPr/>
        </p:nvGrpSpPr>
        <p:grpSpPr>
          <a:xfrm>
            <a:off x="-2" y="367147"/>
            <a:ext cx="7435595" cy="5019937"/>
            <a:chOff x="-2" y="367147"/>
            <a:chExt cx="7435595" cy="5019937"/>
          </a:xfrm>
        </p:grpSpPr>
        <p:sp>
          <p:nvSpPr>
            <p:cNvPr id="2" name="平行四边形 1">
              <a:extLst>
                <a:ext uri="{FF2B5EF4-FFF2-40B4-BE49-F238E27FC236}">
                  <a16:creationId xmlns:a16="http://schemas.microsoft.com/office/drawing/2014/main" id="{F2C1C939-CFA1-45E9-8191-DD64758DBC82}"/>
                </a:ext>
              </a:extLst>
            </p:cNvPr>
            <p:cNvSpPr/>
            <p:nvPr/>
          </p:nvSpPr>
          <p:spPr>
            <a:xfrm>
              <a:off x="3740777" y="367147"/>
              <a:ext cx="3694816" cy="5019937"/>
            </a:xfrm>
            <a:prstGeom prst="parallelogram">
              <a:avLst>
                <a:gd name="adj" fmla="val 96021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8EC388FF-3327-4003-AB53-18909C9D98CD}"/>
                </a:ext>
              </a:extLst>
            </p:cNvPr>
            <p:cNvSpPr/>
            <p:nvPr/>
          </p:nvSpPr>
          <p:spPr>
            <a:xfrm>
              <a:off x="-2" y="1010654"/>
              <a:ext cx="6905403" cy="3045408"/>
            </a:xfrm>
            <a:custGeom>
              <a:avLst/>
              <a:gdLst>
                <a:gd name="connsiteX0" fmla="*/ 0 w 5646329"/>
                <a:gd name="connsiteY0" fmla="*/ 0 h 2442102"/>
                <a:gd name="connsiteX1" fmla="*/ 5646329 w 5646329"/>
                <a:gd name="connsiteY1" fmla="*/ 0 h 2442102"/>
                <a:gd name="connsiteX2" fmla="*/ 3888163 w 5646329"/>
                <a:gd name="connsiteY2" fmla="*/ 2442102 h 2442102"/>
                <a:gd name="connsiteX3" fmla="*/ 0 w 5646329"/>
                <a:gd name="connsiteY3" fmla="*/ 2442102 h 24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6329" h="2442102">
                  <a:moveTo>
                    <a:pt x="0" y="0"/>
                  </a:moveTo>
                  <a:lnTo>
                    <a:pt x="5646329" y="0"/>
                  </a:lnTo>
                  <a:lnTo>
                    <a:pt x="3888163" y="2442102"/>
                  </a:lnTo>
                  <a:lnTo>
                    <a:pt x="0" y="2442102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09223F8C-3836-4F4C-BEA9-AE2526AA3CF6}"/>
              </a:ext>
            </a:extLst>
          </p:cNvPr>
          <p:cNvGrpSpPr/>
          <p:nvPr/>
        </p:nvGrpSpPr>
        <p:grpSpPr>
          <a:xfrm>
            <a:off x="3333631" y="1263316"/>
            <a:ext cx="8854358" cy="5019938"/>
            <a:chOff x="3333631" y="1263316"/>
            <a:chExt cx="8854358" cy="5019938"/>
          </a:xfrm>
        </p:grpSpPr>
        <p:sp>
          <p:nvSpPr>
            <p:cNvPr id="3" name="平行四边形 2">
              <a:extLst>
                <a:ext uri="{FF2B5EF4-FFF2-40B4-BE49-F238E27FC236}">
                  <a16:creationId xmlns:a16="http://schemas.microsoft.com/office/drawing/2014/main" id="{9B85A00D-0D4C-4450-A3D3-315B8FC94041}"/>
                </a:ext>
              </a:extLst>
            </p:cNvPr>
            <p:cNvSpPr/>
            <p:nvPr/>
          </p:nvSpPr>
          <p:spPr>
            <a:xfrm>
              <a:off x="3333631" y="1263316"/>
              <a:ext cx="3694816" cy="5019938"/>
            </a:xfrm>
            <a:prstGeom prst="parallelogram">
              <a:avLst>
                <a:gd name="adj" fmla="val 95886"/>
              </a:avLst>
            </a:prstGeom>
            <a:solidFill>
              <a:srgbClr val="FF94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3DF38530-9A65-4CC8-8AF4-E27E6FBC8617}"/>
                </a:ext>
              </a:extLst>
            </p:cNvPr>
            <p:cNvSpPr/>
            <p:nvPr/>
          </p:nvSpPr>
          <p:spPr>
            <a:xfrm>
              <a:off x="3453063" y="2246417"/>
              <a:ext cx="8734926" cy="4036837"/>
            </a:xfrm>
            <a:custGeom>
              <a:avLst/>
              <a:gdLst>
                <a:gd name="connsiteX0" fmla="*/ 2836176 w 8734926"/>
                <a:gd name="connsiteY0" fmla="*/ 0 h 4036837"/>
                <a:gd name="connsiteX1" fmla="*/ 8734926 w 8734926"/>
                <a:gd name="connsiteY1" fmla="*/ 0 h 4036837"/>
                <a:gd name="connsiteX2" fmla="*/ 8734926 w 8734926"/>
                <a:gd name="connsiteY2" fmla="*/ 4036837 h 4036837"/>
                <a:gd name="connsiteX3" fmla="*/ 0 w 8734926"/>
                <a:gd name="connsiteY3" fmla="*/ 4036837 h 4036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734926" h="4036837">
                  <a:moveTo>
                    <a:pt x="2836176" y="0"/>
                  </a:moveTo>
                  <a:lnTo>
                    <a:pt x="8734926" y="0"/>
                  </a:lnTo>
                  <a:lnTo>
                    <a:pt x="8734926" y="4036837"/>
                  </a:lnTo>
                  <a:lnTo>
                    <a:pt x="0" y="4036837"/>
                  </a:lnTo>
                  <a:close/>
                </a:path>
              </a:pathLst>
            </a:custGeom>
            <a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rightnessContrast bright="20000"/>
                        </a14:imgEffect>
                      </a14:imgLayer>
                    </a14:imgProps>
                  </a:ext>
                </a:extLst>
              </a:blip>
              <a:stretch>
                <a:fillRect l="-8937" t="-28592" r="-123" b="-1644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25C116EA-C48B-4417-AC0E-1E9843D0A8C7}"/>
              </a:ext>
            </a:extLst>
          </p:cNvPr>
          <p:cNvSpPr/>
          <p:nvPr/>
        </p:nvSpPr>
        <p:spPr bwMode="auto">
          <a:xfrm>
            <a:off x="898033" y="3192177"/>
            <a:ext cx="3911638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rPr>
              <a:t>This template is exclusively designed by Fei </a:t>
            </a:r>
            <a:r>
              <a:rPr lang="en-US" altLang="zh-CN" sz="1000" dirty="0" err="1">
                <a:solidFill>
                  <a:schemeClr val="bg1"/>
                </a:solidFill>
                <a:latin typeface="Century Gothic" panose="020B0502020202020204" pitchFamily="34" charset="0"/>
                <a:ea typeface="+mj-ea"/>
              </a:rPr>
              <a:t>er</a:t>
            </a:r>
            <a:r>
              <a: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rPr>
              <a:t> creative, and copyrights belong to Bao </a:t>
            </a:r>
            <a:r>
              <a:rPr lang="en-US" altLang="zh-CN" sz="1000" dirty="0" err="1">
                <a:solidFill>
                  <a:schemeClr val="bg1"/>
                </a:solidFill>
                <a:latin typeface="Century Gothic" panose="020B0502020202020204" pitchFamily="34" charset="0"/>
                <a:ea typeface="+mj-ea"/>
              </a:rPr>
              <a:t>tu</a:t>
            </a:r>
            <a:r>
              <a:rPr lang="en-US" altLang="zh-CN" sz="10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rPr>
              <a:t> internet</a:t>
            </a:r>
            <a:endParaRPr lang="zh-CN" altLang="en-US" sz="1000" dirty="0">
              <a:solidFill>
                <a:schemeClr val="bg1"/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8AF8C7B-045B-498D-8729-9AAFF168BFBA}"/>
              </a:ext>
            </a:extLst>
          </p:cNvPr>
          <p:cNvSpPr/>
          <p:nvPr/>
        </p:nvSpPr>
        <p:spPr bwMode="auto">
          <a:xfrm>
            <a:off x="898033" y="2323674"/>
            <a:ext cx="4118467" cy="83099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>
              <a:defRPr/>
            </a:pPr>
            <a:r>
              <a:rPr lang="zh-CN" altLang="en-US" sz="4800" b="1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rPr>
              <a:t>感谢您的观看</a:t>
            </a:r>
          </a:p>
        </p:txBody>
      </p: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C2EFC9EA-45FB-4CDA-8A80-C8AE952DB473}"/>
              </a:ext>
            </a:extLst>
          </p:cNvPr>
          <p:cNvSpPr/>
          <p:nvPr/>
        </p:nvSpPr>
        <p:spPr>
          <a:xfrm rot="5400000">
            <a:off x="5987134" y="5172380"/>
            <a:ext cx="217734" cy="361948"/>
          </a:xfrm>
          <a:custGeom>
            <a:avLst/>
            <a:gdLst>
              <a:gd name="connsiteX0" fmla="*/ 0 w 711202"/>
              <a:gd name="connsiteY0" fmla="*/ 0 h 1182256"/>
              <a:gd name="connsiteX1" fmla="*/ 120074 w 711202"/>
              <a:gd name="connsiteY1" fmla="*/ 0 h 1182256"/>
              <a:gd name="connsiteX2" fmla="*/ 711202 w 711202"/>
              <a:gd name="connsiteY2" fmla="*/ 591128 h 1182256"/>
              <a:gd name="connsiteX3" fmla="*/ 120074 w 711202"/>
              <a:gd name="connsiteY3" fmla="*/ 1182256 h 1182256"/>
              <a:gd name="connsiteX4" fmla="*/ 0 w 711202"/>
              <a:gd name="connsiteY4" fmla="*/ 1182256 h 1182256"/>
              <a:gd name="connsiteX5" fmla="*/ 591128 w 711202"/>
              <a:gd name="connsiteY5" fmla="*/ 591128 h 118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202" h="1182256">
                <a:moveTo>
                  <a:pt x="0" y="0"/>
                </a:moveTo>
                <a:lnTo>
                  <a:pt x="120074" y="0"/>
                </a:lnTo>
                <a:lnTo>
                  <a:pt x="711202" y="591128"/>
                </a:lnTo>
                <a:lnTo>
                  <a:pt x="120074" y="1182256"/>
                </a:lnTo>
                <a:lnTo>
                  <a:pt x="0" y="1182256"/>
                </a:lnTo>
                <a:lnTo>
                  <a:pt x="591128" y="5911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0386C11F-C7C7-41F4-8AAD-73EB3E89781A}"/>
              </a:ext>
            </a:extLst>
          </p:cNvPr>
          <p:cNvSpPr/>
          <p:nvPr/>
        </p:nvSpPr>
        <p:spPr>
          <a:xfrm rot="5400000">
            <a:off x="5987134" y="5345435"/>
            <a:ext cx="217734" cy="361948"/>
          </a:xfrm>
          <a:custGeom>
            <a:avLst/>
            <a:gdLst>
              <a:gd name="connsiteX0" fmla="*/ 0 w 711202"/>
              <a:gd name="connsiteY0" fmla="*/ 0 h 1182256"/>
              <a:gd name="connsiteX1" fmla="*/ 120074 w 711202"/>
              <a:gd name="connsiteY1" fmla="*/ 0 h 1182256"/>
              <a:gd name="connsiteX2" fmla="*/ 711202 w 711202"/>
              <a:gd name="connsiteY2" fmla="*/ 591128 h 1182256"/>
              <a:gd name="connsiteX3" fmla="*/ 120074 w 711202"/>
              <a:gd name="connsiteY3" fmla="*/ 1182256 h 1182256"/>
              <a:gd name="connsiteX4" fmla="*/ 0 w 711202"/>
              <a:gd name="connsiteY4" fmla="*/ 1182256 h 1182256"/>
              <a:gd name="connsiteX5" fmla="*/ 591128 w 711202"/>
              <a:gd name="connsiteY5" fmla="*/ 591128 h 1182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1202" h="1182256">
                <a:moveTo>
                  <a:pt x="0" y="0"/>
                </a:moveTo>
                <a:lnTo>
                  <a:pt x="120074" y="0"/>
                </a:lnTo>
                <a:lnTo>
                  <a:pt x="711202" y="591128"/>
                </a:lnTo>
                <a:lnTo>
                  <a:pt x="120074" y="1182256"/>
                </a:lnTo>
                <a:lnTo>
                  <a:pt x="0" y="1182256"/>
                </a:lnTo>
                <a:lnTo>
                  <a:pt x="591128" y="59112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DA1B628-C635-44D6-B7BA-5EFF459D47DA}"/>
              </a:ext>
            </a:extLst>
          </p:cNvPr>
          <p:cNvSpPr/>
          <p:nvPr/>
        </p:nvSpPr>
        <p:spPr bwMode="auto">
          <a:xfrm>
            <a:off x="898033" y="1338248"/>
            <a:ext cx="2580430" cy="11079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en-US" altLang="zh-CN" sz="66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rPr>
              <a:t>201X</a:t>
            </a:r>
            <a:endParaRPr lang="zh-CN" altLang="en-US" sz="6600" dirty="0">
              <a:solidFill>
                <a:schemeClr val="bg1"/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F060166E-C909-4D23-AE68-423A7E273E2F}"/>
              </a:ext>
            </a:extLst>
          </p:cNvPr>
          <p:cNvSpPr/>
          <p:nvPr/>
        </p:nvSpPr>
        <p:spPr bwMode="auto">
          <a:xfrm>
            <a:off x="7435593" y="1834520"/>
            <a:ext cx="4184907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>
              <a:defRPr/>
            </a:pPr>
            <a:r>
              <a:rPr lang="zh-CN" altLang="en-US" sz="2000" dirty="0">
                <a:solidFill>
                  <a:schemeClr val="tx2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包图网络科技有限公司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3693F61-90A0-4C1B-9AD8-A3A341474FBF}"/>
              </a:ext>
            </a:extLst>
          </p:cNvPr>
          <p:cNvSpPr/>
          <p:nvPr/>
        </p:nvSpPr>
        <p:spPr bwMode="auto">
          <a:xfrm>
            <a:off x="898033" y="4272671"/>
            <a:ext cx="2149967" cy="400110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>
              <a:defRPr/>
            </a:pPr>
            <a:r>
              <a:rPr lang="zh-CN" altLang="en-US" sz="2000" b="1" dirty="0">
                <a:solidFill>
                  <a:schemeClr val="tx2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汇报：包小图</a:t>
            </a:r>
          </a:p>
        </p:txBody>
      </p:sp>
    </p:spTree>
    <p:extLst>
      <p:ext uri="{BB962C8B-B14F-4D97-AF65-F5344CB8AC3E}">
        <p14:creationId xmlns:p14="http://schemas.microsoft.com/office/powerpoint/2010/main" val="35433965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 animBg="1"/>
      <p:bldP spid="11" grpId="0" animBg="1"/>
      <p:bldP spid="15" grpId="0"/>
      <p:bldP spid="12" grpId="0"/>
      <p:bldP spid="1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52955" y="1169378"/>
            <a:ext cx="9024281" cy="29546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版权声明</a:t>
            </a: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感谢您下载包图网平台上提供的</a:t>
            </a: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en-US" altLang="zh-CN" sz="12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chemeClr val="tx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在包图网出售的</a:t>
            </a: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模板是免版税类（</a:t>
            </a: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Royalty-Free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）正版受</a:t>
            </a: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中国人民共和国著作法</a:t>
            </a: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世界版权公约</a:t>
            </a: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的保护，作品的所有权、版权和著作权归包图网所有，您下载的是</a:t>
            </a: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模板素材的使用权。</a:t>
            </a: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不得将包图网的</a:t>
            </a: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652955" y="4984409"/>
            <a:ext cx="729708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/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</a:rPr>
              <a:t>更多精品</a:t>
            </a:r>
            <a:r>
              <a:rPr lang="en-US" altLang="zh-CN" b="1" dirty="0">
                <a:solidFill>
                  <a:schemeClr val="tx2">
                    <a:lumMod val="50000"/>
                  </a:schemeClr>
                </a:solidFill>
              </a:rPr>
              <a:t>PPT</a:t>
            </a: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</a:rPr>
              <a:t>模板：</a:t>
            </a:r>
            <a:r>
              <a:rPr lang="en-US" altLang="zh-CN" b="1" dirty="0">
                <a:solidFill>
                  <a:schemeClr val="tx2">
                    <a:lumMod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http://ibaotu.com/ppt/</a:t>
            </a:r>
            <a:endParaRPr lang="zh-CN" altLang="en-US" b="1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9313097" y="4984409"/>
            <a:ext cx="1364139" cy="369332"/>
            <a:chOff x="8158550" y="5010841"/>
            <a:chExt cx="1364139" cy="369332"/>
          </a:xfrm>
          <a:effectLst/>
        </p:grpSpPr>
        <p:sp>
          <p:nvSpPr>
            <p:cNvPr id="5" name="矩形: 圆角 4"/>
            <p:cNvSpPr/>
            <p:nvPr/>
          </p:nvSpPr>
          <p:spPr>
            <a:xfrm>
              <a:off x="8158550" y="5010841"/>
              <a:ext cx="1336431" cy="3429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just"/>
              <a:endParaRPr lang="zh-CN" altLang="en-US" dirty="0">
                <a:solidFill>
                  <a:schemeClr val="tx2">
                    <a:lumMod val="50000"/>
                  </a:schemeClr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278621" y="5010841"/>
              <a:ext cx="1244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tx2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点击进入</a:t>
              </a:r>
              <a:endParaRPr lang="zh-CN" altLang="en-US" b="1" dirty="0">
                <a:solidFill>
                  <a:schemeClr val="tx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84712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3000">
        <p:random/>
      </p:transition>
    </mc:Choice>
    <mc:Fallback>
      <p:transition spd="slow" advTm="300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平行四边形 2">
            <a:extLst>
              <a:ext uri="{FF2B5EF4-FFF2-40B4-BE49-F238E27FC236}">
                <a16:creationId xmlns:a16="http://schemas.microsoft.com/office/drawing/2014/main" id="{FCD68BBD-0748-4F2E-8893-835F29D1A603}"/>
              </a:ext>
            </a:extLst>
          </p:cNvPr>
          <p:cNvSpPr/>
          <p:nvPr/>
        </p:nvSpPr>
        <p:spPr>
          <a:xfrm>
            <a:off x="7262924" y="1408642"/>
            <a:ext cx="4297200" cy="5449358"/>
          </a:xfrm>
          <a:prstGeom prst="parallelogram">
            <a:avLst>
              <a:gd name="adj" fmla="val 89771"/>
            </a:avLst>
          </a:pr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6B50513C-6D91-4D19-9704-A97A20E55457}"/>
              </a:ext>
            </a:extLst>
          </p:cNvPr>
          <p:cNvGrpSpPr/>
          <p:nvPr/>
        </p:nvGrpSpPr>
        <p:grpSpPr>
          <a:xfrm>
            <a:off x="-2" y="-26349"/>
            <a:ext cx="11963402" cy="6884653"/>
            <a:chOff x="-2" y="-26349"/>
            <a:chExt cx="11963402" cy="6884653"/>
          </a:xfrm>
        </p:grpSpPr>
        <p:sp>
          <p:nvSpPr>
            <p:cNvPr id="2" name="平行四边形 1">
              <a:extLst>
                <a:ext uri="{FF2B5EF4-FFF2-40B4-BE49-F238E27FC236}">
                  <a16:creationId xmlns:a16="http://schemas.microsoft.com/office/drawing/2014/main" id="{296FAE27-0C11-4493-95F3-D153A452F7B7}"/>
                </a:ext>
              </a:extLst>
            </p:cNvPr>
            <p:cNvSpPr/>
            <p:nvPr/>
          </p:nvSpPr>
          <p:spPr>
            <a:xfrm>
              <a:off x="6896100" y="-26349"/>
              <a:ext cx="5067300" cy="6884653"/>
            </a:xfrm>
            <a:prstGeom prst="parallelogram">
              <a:avLst>
                <a:gd name="adj" fmla="val 96021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任意多边形: 形状 3">
              <a:extLst>
                <a:ext uri="{FF2B5EF4-FFF2-40B4-BE49-F238E27FC236}">
                  <a16:creationId xmlns:a16="http://schemas.microsoft.com/office/drawing/2014/main" id="{7B43DA67-108C-4AC3-8C07-3D27F91BE453}"/>
                </a:ext>
              </a:extLst>
            </p:cNvPr>
            <p:cNvSpPr/>
            <p:nvPr/>
          </p:nvSpPr>
          <p:spPr>
            <a:xfrm>
              <a:off x="-2" y="1004067"/>
              <a:ext cx="11057282" cy="4876462"/>
            </a:xfrm>
            <a:custGeom>
              <a:avLst/>
              <a:gdLst>
                <a:gd name="connsiteX0" fmla="*/ 0 w 5646329"/>
                <a:gd name="connsiteY0" fmla="*/ 0 h 2442102"/>
                <a:gd name="connsiteX1" fmla="*/ 5646329 w 5646329"/>
                <a:gd name="connsiteY1" fmla="*/ 0 h 2442102"/>
                <a:gd name="connsiteX2" fmla="*/ 3888163 w 5646329"/>
                <a:gd name="connsiteY2" fmla="*/ 2442102 h 2442102"/>
                <a:gd name="connsiteX3" fmla="*/ 0 w 5646329"/>
                <a:gd name="connsiteY3" fmla="*/ 2442102 h 24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646329" h="2442102">
                  <a:moveTo>
                    <a:pt x="0" y="0"/>
                  </a:moveTo>
                  <a:lnTo>
                    <a:pt x="5646329" y="0"/>
                  </a:lnTo>
                  <a:lnTo>
                    <a:pt x="3888163" y="2442102"/>
                  </a:lnTo>
                  <a:lnTo>
                    <a:pt x="0" y="2442102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88BFF4AB-AA0A-4EA8-89BA-B66A1996C631}"/>
              </a:ext>
            </a:extLst>
          </p:cNvPr>
          <p:cNvGrpSpPr/>
          <p:nvPr/>
        </p:nvGrpSpPr>
        <p:grpSpPr>
          <a:xfrm>
            <a:off x="1812433" y="1570038"/>
            <a:ext cx="3505692" cy="687864"/>
            <a:chOff x="898033" y="2323674"/>
            <a:chExt cx="3505692" cy="687864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09166043-B162-4876-BE8F-0141A377483A}"/>
                </a:ext>
              </a:extLst>
            </p:cNvPr>
            <p:cNvSpPr/>
            <p:nvPr/>
          </p:nvSpPr>
          <p:spPr bwMode="auto">
            <a:xfrm>
              <a:off x="898033" y="2672984"/>
              <a:ext cx="3505692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8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er</a:t>
              </a:r>
              <a:r>
                <a:rPr lang="en-US" altLang="zh-CN" sz="8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tu</a:t>
              </a:r>
              <a:r>
                <a:rPr lang="en-US" altLang="zh-CN" sz="8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internet</a:t>
              </a:r>
              <a:endParaRPr lang="zh-CN" altLang="en-US" sz="8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AF9EE51-492B-4D55-A21A-B9697B4DD309}"/>
                </a:ext>
              </a:extLst>
            </p:cNvPr>
            <p:cNvSpPr/>
            <p:nvPr/>
          </p:nvSpPr>
          <p:spPr bwMode="auto">
            <a:xfrm>
              <a:off x="898033" y="2323674"/>
              <a:ext cx="2289667" cy="4001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defRPr/>
              </a:pPr>
              <a:r>
                <a:rPr lang="en-US" altLang="zh-CN" sz="2000" b="1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01.</a:t>
              </a:r>
              <a:r>
                <a:rPr lang="zh-CN" altLang="en-US" sz="2000" b="1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阶段销售目标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D8B3C0FC-806B-4C0F-96FC-350C69D11842}"/>
              </a:ext>
            </a:extLst>
          </p:cNvPr>
          <p:cNvGrpSpPr/>
          <p:nvPr/>
        </p:nvGrpSpPr>
        <p:grpSpPr>
          <a:xfrm>
            <a:off x="1812433" y="2590416"/>
            <a:ext cx="3505692" cy="687864"/>
            <a:chOff x="898033" y="2323674"/>
            <a:chExt cx="3505692" cy="687864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C9F67E12-238B-46C5-A919-FDFE483FF848}"/>
                </a:ext>
              </a:extLst>
            </p:cNvPr>
            <p:cNvSpPr/>
            <p:nvPr/>
          </p:nvSpPr>
          <p:spPr bwMode="auto">
            <a:xfrm>
              <a:off x="898033" y="2672984"/>
              <a:ext cx="3505692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8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er</a:t>
              </a:r>
              <a:r>
                <a:rPr lang="en-US" altLang="zh-CN" sz="8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tu</a:t>
              </a:r>
              <a:r>
                <a:rPr lang="en-US" altLang="zh-CN" sz="8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internet</a:t>
              </a:r>
              <a:endParaRPr lang="zh-CN" altLang="en-US" sz="8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208734D9-E494-40A5-83F0-534B7E3CFD8F}"/>
                </a:ext>
              </a:extLst>
            </p:cNvPr>
            <p:cNvSpPr/>
            <p:nvPr/>
          </p:nvSpPr>
          <p:spPr bwMode="auto">
            <a:xfrm>
              <a:off x="898033" y="2323674"/>
              <a:ext cx="2289667" cy="4001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defRPr/>
              </a:pPr>
              <a:r>
                <a:rPr lang="en-US" altLang="zh-CN" sz="2000" b="1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02.</a:t>
              </a:r>
              <a:r>
                <a:rPr lang="zh-CN" altLang="en-US" sz="2000" b="1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阶段营销策略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0DE3D4BD-B046-49FE-AEB2-F5998CDDA418}"/>
              </a:ext>
            </a:extLst>
          </p:cNvPr>
          <p:cNvGrpSpPr/>
          <p:nvPr/>
        </p:nvGrpSpPr>
        <p:grpSpPr>
          <a:xfrm>
            <a:off x="1812433" y="3610794"/>
            <a:ext cx="3505692" cy="687864"/>
            <a:chOff x="898033" y="2323674"/>
            <a:chExt cx="3505692" cy="687864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1D7F760A-5551-43F4-8986-2DD01F6E8A8A}"/>
                </a:ext>
              </a:extLst>
            </p:cNvPr>
            <p:cNvSpPr/>
            <p:nvPr/>
          </p:nvSpPr>
          <p:spPr bwMode="auto">
            <a:xfrm>
              <a:off x="898033" y="2672984"/>
              <a:ext cx="3505692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8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er</a:t>
              </a:r>
              <a:r>
                <a:rPr lang="en-US" altLang="zh-CN" sz="8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tu</a:t>
              </a:r>
              <a:r>
                <a:rPr lang="en-US" altLang="zh-CN" sz="8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internet</a:t>
              </a:r>
              <a:endParaRPr lang="zh-CN" altLang="en-US" sz="8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C45F9008-BE76-4358-A274-1A5E5E5083FF}"/>
                </a:ext>
              </a:extLst>
            </p:cNvPr>
            <p:cNvSpPr/>
            <p:nvPr/>
          </p:nvSpPr>
          <p:spPr bwMode="auto">
            <a:xfrm>
              <a:off x="898033" y="2323674"/>
              <a:ext cx="2289667" cy="4001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defRPr/>
              </a:pPr>
              <a:r>
                <a:rPr lang="en-US" altLang="zh-CN" sz="2000" b="1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03.</a:t>
              </a:r>
              <a:r>
                <a:rPr lang="zh-CN" altLang="en-US" sz="2000" b="1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营销推广方案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71FB9CD2-63BC-4EDD-8890-424BC1E8943E}"/>
              </a:ext>
            </a:extLst>
          </p:cNvPr>
          <p:cNvGrpSpPr/>
          <p:nvPr/>
        </p:nvGrpSpPr>
        <p:grpSpPr>
          <a:xfrm>
            <a:off x="1812433" y="4631172"/>
            <a:ext cx="3505692" cy="687864"/>
            <a:chOff x="898033" y="2323674"/>
            <a:chExt cx="3505692" cy="687864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4D45816-621E-4D7D-989E-49F006B8F935}"/>
                </a:ext>
              </a:extLst>
            </p:cNvPr>
            <p:cNvSpPr/>
            <p:nvPr/>
          </p:nvSpPr>
          <p:spPr bwMode="auto">
            <a:xfrm>
              <a:off x="898033" y="2672984"/>
              <a:ext cx="3505692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8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er</a:t>
              </a:r>
              <a:r>
                <a:rPr lang="en-US" altLang="zh-CN" sz="8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tu</a:t>
              </a:r>
              <a:r>
                <a:rPr lang="en-US" altLang="zh-CN" sz="8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internet</a:t>
              </a:r>
              <a:endParaRPr lang="zh-CN" altLang="en-US" sz="8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5D6E600F-D0C3-4279-9024-A0C44F52C046}"/>
                </a:ext>
              </a:extLst>
            </p:cNvPr>
            <p:cNvSpPr/>
            <p:nvPr/>
          </p:nvSpPr>
          <p:spPr bwMode="auto">
            <a:xfrm>
              <a:off x="898033" y="2323674"/>
              <a:ext cx="2289667" cy="4001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defRPr/>
              </a:pPr>
              <a:r>
                <a:rPr lang="en-US" altLang="zh-CN" sz="2000" b="1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04.</a:t>
              </a:r>
              <a:r>
                <a:rPr lang="zh-CN" altLang="en-US" sz="2000" b="1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营销执行方案</a:t>
              </a:r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C23FCB29-7AF5-41A2-85A9-737A033039E7}"/>
              </a:ext>
            </a:extLst>
          </p:cNvPr>
          <p:cNvSpPr/>
          <p:nvPr/>
        </p:nvSpPr>
        <p:spPr bwMode="auto">
          <a:xfrm rot="18324718">
            <a:off x="5766745" y="2815813"/>
            <a:ext cx="5862047" cy="1200329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defRPr/>
            </a:pPr>
            <a:r>
              <a:rPr lang="en-US" altLang="zh-CN" sz="72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rPr>
              <a:t>CONTENT</a:t>
            </a:r>
            <a:endParaRPr lang="zh-CN" altLang="en-US" sz="7200" dirty="0">
              <a:solidFill>
                <a:schemeClr val="bg1"/>
              </a:solidFill>
              <a:latin typeface="Century Gothic" panose="020B0502020202020204" pitchFamily="34" charset="0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74045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5A4994CE-3CBF-41B4-B606-14E0829FA69F}"/>
              </a:ext>
            </a:extLst>
          </p:cNvPr>
          <p:cNvSpPr/>
          <p:nvPr/>
        </p:nvSpPr>
        <p:spPr bwMode="auto">
          <a:xfrm>
            <a:off x="1718335" y="2407005"/>
            <a:ext cx="4703687" cy="11079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en-US" altLang="zh-CN" sz="6600" dirty="0">
                <a:solidFill>
                  <a:schemeClr val="tx2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PART 01</a:t>
            </a:r>
            <a:endParaRPr lang="zh-CN" altLang="en-US" sz="6600" dirty="0">
              <a:solidFill>
                <a:schemeClr val="tx2">
                  <a:lumMod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56AA173-76A2-49B0-82A4-5F81CE622A0D}"/>
              </a:ext>
            </a:extLst>
          </p:cNvPr>
          <p:cNvGrpSpPr/>
          <p:nvPr/>
        </p:nvGrpSpPr>
        <p:grpSpPr>
          <a:xfrm>
            <a:off x="7423150" y="2032431"/>
            <a:ext cx="4768851" cy="2493315"/>
            <a:chOff x="7423150" y="2032431"/>
            <a:chExt cx="4768851" cy="2493315"/>
          </a:xfrm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6CE9F84-9DCA-4BB0-BB65-7F9102CBA3EC}"/>
                </a:ext>
              </a:extLst>
            </p:cNvPr>
            <p:cNvSpPr/>
            <p:nvPr/>
          </p:nvSpPr>
          <p:spPr>
            <a:xfrm flipV="1">
              <a:off x="7585718" y="2216705"/>
              <a:ext cx="4606283" cy="2176121"/>
            </a:xfrm>
            <a:custGeom>
              <a:avLst/>
              <a:gdLst>
                <a:gd name="connsiteX0" fmla="*/ 1543316 w 4606283"/>
                <a:gd name="connsiteY0" fmla="*/ 0 h 2176121"/>
                <a:gd name="connsiteX1" fmla="*/ 4606283 w 4606283"/>
                <a:gd name="connsiteY1" fmla="*/ 0 h 2176121"/>
                <a:gd name="connsiteX2" fmla="*/ 4606283 w 4606283"/>
                <a:gd name="connsiteY2" fmla="*/ 2176121 h 2176121"/>
                <a:gd name="connsiteX3" fmla="*/ 0 w 4606283"/>
                <a:gd name="connsiteY3" fmla="*/ 2176121 h 217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6283" h="2176121">
                  <a:moveTo>
                    <a:pt x="1543316" y="0"/>
                  </a:moveTo>
                  <a:lnTo>
                    <a:pt x="4606283" y="0"/>
                  </a:lnTo>
                  <a:lnTo>
                    <a:pt x="4606283" y="2176121"/>
                  </a:lnTo>
                  <a:lnTo>
                    <a:pt x="0" y="2176121"/>
                  </a:ln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 t="-20678" b="-20438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" name="平行四边形 2">
              <a:extLst>
                <a:ext uri="{FF2B5EF4-FFF2-40B4-BE49-F238E27FC236}">
                  <a16:creationId xmlns:a16="http://schemas.microsoft.com/office/drawing/2014/main" id="{AECDC779-74B3-4FDC-8442-1D827A26129E}"/>
                </a:ext>
              </a:extLst>
            </p:cNvPr>
            <p:cNvSpPr/>
            <p:nvPr/>
          </p:nvSpPr>
          <p:spPr>
            <a:xfrm flipV="1">
              <a:off x="7423150" y="2032431"/>
              <a:ext cx="1835150" cy="2493315"/>
            </a:xfrm>
            <a:prstGeom prst="parallelogram">
              <a:avLst>
                <a:gd name="adj" fmla="val 95886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3D820B3E-1087-4CE9-8C25-46465DF82D22}"/>
                </a:ext>
              </a:extLst>
            </p:cNvPr>
            <p:cNvSpPr/>
            <p:nvPr/>
          </p:nvSpPr>
          <p:spPr>
            <a:xfrm flipV="1">
              <a:off x="7585718" y="2216705"/>
              <a:ext cx="4606283" cy="2176121"/>
            </a:xfrm>
            <a:custGeom>
              <a:avLst/>
              <a:gdLst>
                <a:gd name="connsiteX0" fmla="*/ 1543316 w 4606283"/>
                <a:gd name="connsiteY0" fmla="*/ 0 h 2176121"/>
                <a:gd name="connsiteX1" fmla="*/ 4606283 w 4606283"/>
                <a:gd name="connsiteY1" fmla="*/ 0 h 2176121"/>
                <a:gd name="connsiteX2" fmla="*/ 4606283 w 4606283"/>
                <a:gd name="connsiteY2" fmla="*/ 2176121 h 2176121"/>
                <a:gd name="connsiteX3" fmla="*/ 0 w 4606283"/>
                <a:gd name="connsiteY3" fmla="*/ 2176121 h 217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6283" h="2176121">
                  <a:moveTo>
                    <a:pt x="1543316" y="0"/>
                  </a:moveTo>
                  <a:lnTo>
                    <a:pt x="4606283" y="0"/>
                  </a:lnTo>
                  <a:lnTo>
                    <a:pt x="4606283" y="2176121"/>
                  </a:lnTo>
                  <a:lnTo>
                    <a:pt x="0" y="2176121"/>
                  </a:lnTo>
                  <a:close/>
                </a:path>
              </a:pathLst>
            </a:custGeom>
            <a:solidFill>
              <a:schemeClr val="tx2">
                <a:lumMod val="5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55F0690-8DFB-43F4-A080-39F8F8E0DB59}"/>
              </a:ext>
            </a:extLst>
          </p:cNvPr>
          <p:cNvGrpSpPr/>
          <p:nvPr/>
        </p:nvGrpSpPr>
        <p:grpSpPr>
          <a:xfrm>
            <a:off x="1497" y="2925229"/>
            <a:ext cx="9244220" cy="1957704"/>
            <a:chOff x="1497" y="2925229"/>
            <a:chExt cx="9244220" cy="1957704"/>
          </a:xfrm>
        </p:grpSpPr>
        <p:sp>
          <p:nvSpPr>
            <p:cNvPr id="2" name="平行四边形 1">
              <a:extLst>
                <a:ext uri="{FF2B5EF4-FFF2-40B4-BE49-F238E27FC236}">
                  <a16:creationId xmlns:a16="http://schemas.microsoft.com/office/drawing/2014/main" id="{4D2EBD51-3B12-4EDC-B1B8-19E8482AC735}"/>
                </a:ext>
              </a:extLst>
            </p:cNvPr>
            <p:cNvSpPr/>
            <p:nvPr/>
          </p:nvSpPr>
          <p:spPr>
            <a:xfrm flipV="1">
              <a:off x="7804791" y="2925229"/>
              <a:ext cx="1440926" cy="1957704"/>
            </a:xfrm>
            <a:prstGeom prst="parallelogram">
              <a:avLst>
                <a:gd name="adj" fmla="val 96021"/>
              </a:avLst>
            </a:prstGeom>
            <a:solidFill>
              <a:srgbClr val="FF94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15FDD1B8-8A80-4D14-89E1-44EF07D381DB}"/>
                </a:ext>
              </a:extLst>
            </p:cNvPr>
            <p:cNvSpPr/>
            <p:nvPr/>
          </p:nvSpPr>
          <p:spPr>
            <a:xfrm flipV="1">
              <a:off x="1497" y="3203815"/>
              <a:ext cx="9062423" cy="1464861"/>
            </a:xfrm>
            <a:custGeom>
              <a:avLst/>
              <a:gdLst>
                <a:gd name="connsiteX0" fmla="*/ 0 w 9062423"/>
                <a:gd name="connsiteY0" fmla="*/ 0 h 1464861"/>
                <a:gd name="connsiteX1" fmla="*/ 1882338 w 9062423"/>
                <a:gd name="connsiteY1" fmla="*/ 0 h 1464861"/>
                <a:gd name="connsiteX2" fmla="*/ 2077094 w 9062423"/>
                <a:gd name="connsiteY2" fmla="*/ 0 h 1464861"/>
                <a:gd name="connsiteX3" fmla="*/ 2969261 w 9062423"/>
                <a:gd name="connsiteY3" fmla="*/ 0 h 1464861"/>
                <a:gd name="connsiteX4" fmla="*/ 3800001 w 9062423"/>
                <a:gd name="connsiteY4" fmla="*/ 0 h 1464861"/>
                <a:gd name="connsiteX5" fmla="*/ 3959432 w 9062423"/>
                <a:gd name="connsiteY5" fmla="*/ 0 h 1464861"/>
                <a:gd name="connsiteX6" fmla="*/ 4016068 w 9062423"/>
                <a:gd name="connsiteY6" fmla="*/ 0 h 1464861"/>
                <a:gd name="connsiteX7" fmla="*/ 4851599 w 9062423"/>
                <a:gd name="connsiteY7" fmla="*/ 0 h 1464861"/>
                <a:gd name="connsiteX8" fmla="*/ 5046355 w 9062423"/>
                <a:gd name="connsiteY8" fmla="*/ 0 h 1464861"/>
                <a:gd name="connsiteX9" fmla="*/ 5877095 w 9062423"/>
                <a:gd name="connsiteY9" fmla="*/ 0 h 1464861"/>
                <a:gd name="connsiteX10" fmla="*/ 6093162 w 9062423"/>
                <a:gd name="connsiteY10" fmla="*/ 0 h 1464861"/>
                <a:gd name="connsiteX11" fmla="*/ 6769262 w 9062423"/>
                <a:gd name="connsiteY11" fmla="*/ 0 h 1464861"/>
                <a:gd name="connsiteX12" fmla="*/ 6928693 w 9062423"/>
                <a:gd name="connsiteY12" fmla="*/ 0 h 1464861"/>
                <a:gd name="connsiteX13" fmla="*/ 6985329 w 9062423"/>
                <a:gd name="connsiteY13" fmla="*/ 0 h 1464861"/>
                <a:gd name="connsiteX14" fmla="*/ 8846356 w 9062423"/>
                <a:gd name="connsiteY14" fmla="*/ 0 h 1464861"/>
                <a:gd name="connsiteX15" fmla="*/ 9062423 w 9062423"/>
                <a:gd name="connsiteY15" fmla="*/ 0 h 1464861"/>
                <a:gd name="connsiteX16" fmla="*/ 8028153 w 9062423"/>
                <a:gd name="connsiteY16" fmla="*/ 1464861 h 1464861"/>
                <a:gd name="connsiteX17" fmla="*/ 7004405 w 9062423"/>
                <a:gd name="connsiteY17" fmla="*/ 1464861 h 1464861"/>
                <a:gd name="connsiteX18" fmla="*/ 6928693 w 9062423"/>
                <a:gd name="connsiteY18" fmla="*/ 1464861 h 1464861"/>
                <a:gd name="connsiteX19" fmla="*/ 5951059 w 9062423"/>
                <a:gd name="connsiteY19" fmla="*/ 1464861 h 1464861"/>
                <a:gd name="connsiteX20" fmla="*/ 5058892 w 9062423"/>
                <a:gd name="connsiteY20" fmla="*/ 1464861 h 1464861"/>
                <a:gd name="connsiteX21" fmla="*/ 5046355 w 9062423"/>
                <a:gd name="connsiteY21" fmla="*/ 1464861 h 1464861"/>
                <a:gd name="connsiteX22" fmla="*/ 4927311 w 9062423"/>
                <a:gd name="connsiteY22" fmla="*/ 1464861 h 1464861"/>
                <a:gd name="connsiteX23" fmla="*/ 4851599 w 9062423"/>
                <a:gd name="connsiteY23" fmla="*/ 1464861 h 1464861"/>
                <a:gd name="connsiteX24" fmla="*/ 4035144 w 9062423"/>
                <a:gd name="connsiteY24" fmla="*/ 1464861 h 1464861"/>
                <a:gd name="connsiteX25" fmla="*/ 3959432 w 9062423"/>
                <a:gd name="connsiteY25" fmla="*/ 1464861 h 1464861"/>
                <a:gd name="connsiteX26" fmla="*/ 2981798 w 9062423"/>
                <a:gd name="connsiteY26" fmla="*/ 1464861 h 1464861"/>
                <a:gd name="connsiteX27" fmla="*/ 2969261 w 9062423"/>
                <a:gd name="connsiteY27" fmla="*/ 1464861 h 1464861"/>
                <a:gd name="connsiteX28" fmla="*/ 2077094 w 9062423"/>
                <a:gd name="connsiteY28" fmla="*/ 1464861 h 1464861"/>
                <a:gd name="connsiteX29" fmla="*/ 1958050 w 9062423"/>
                <a:gd name="connsiteY29" fmla="*/ 1464861 h 1464861"/>
                <a:gd name="connsiteX30" fmla="*/ 1882338 w 9062423"/>
                <a:gd name="connsiteY30" fmla="*/ 1464861 h 1464861"/>
                <a:gd name="connsiteX31" fmla="*/ 0 w 9062423"/>
                <a:gd name="connsiteY31" fmla="*/ 1464861 h 1464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062423" h="1464861">
                  <a:moveTo>
                    <a:pt x="0" y="0"/>
                  </a:moveTo>
                  <a:lnTo>
                    <a:pt x="1882338" y="0"/>
                  </a:lnTo>
                  <a:lnTo>
                    <a:pt x="2077094" y="0"/>
                  </a:lnTo>
                  <a:lnTo>
                    <a:pt x="2969261" y="0"/>
                  </a:lnTo>
                  <a:lnTo>
                    <a:pt x="3800001" y="0"/>
                  </a:lnTo>
                  <a:lnTo>
                    <a:pt x="3959432" y="0"/>
                  </a:lnTo>
                  <a:lnTo>
                    <a:pt x="4016068" y="0"/>
                  </a:lnTo>
                  <a:lnTo>
                    <a:pt x="4851599" y="0"/>
                  </a:lnTo>
                  <a:lnTo>
                    <a:pt x="5046355" y="0"/>
                  </a:lnTo>
                  <a:lnTo>
                    <a:pt x="5877095" y="0"/>
                  </a:lnTo>
                  <a:lnTo>
                    <a:pt x="6093162" y="0"/>
                  </a:lnTo>
                  <a:lnTo>
                    <a:pt x="6769262" y="0"/>
                  </a:lnTo>
                  <a:lnTo>
                    <a:pt x="6928693" y="0"/>
                  </a:lnTo>
                  <a:lnTo>
                    <a:pt x="6985329" y="0"/>
                  </a:lnTo>
                  <a:lnTo>
                    <a:pt x="8846356" y="0"/>
                  </a:lnTo>
                  <a:lnTo>
                    <a:pt x="9062423" y="0"/>
                  </a:lnTo>
                  <a:lnTo>
                    <a:pt x="8028153" y="1464861"/>
                  </a:lnTo>
                  <a:lnTo>
                    <a:pt x="7004405" y="1464861"/>
                  </a:lnTo>
                  <a:lnTo>
                    <a:pt x="6928693" y="1464861"/>
                  </a:lnTo>
                  <a:lnTo>
                    <a:pt x="5951059" y="1464861"/>
                  </a:lnTo>
                  <a:lnTo>
                    <a:pt x="5058892" y="1464861"/>
                  </a:lnTo>
                  <a:lnTo>
                    <a:pt x="5046355" y="1464861"/>
                  </a:lnTo>
                  <a:lnTo>
                    <a:pt x="4927311" y="1464861"/>
                  </a:lnTo>
                  <a:lnTo>
                    <a:pt x="4851599" y="1464861"/>
                  </a:lnTo>
                  <a:lnTo>
                    <a:pt x="4035144" y="1464861"/>
                  </a:lnTo>
                  <a:lnTo>
                    <a:pt x="3959432" y="1464861"/>
                  </a:lnTo>
                  <a:lnTo>
                    <a:pt x="2981798" y="1464861"/>
                  </a:lnTo>
                  <a:lnTo>
                    <a:pt x="2969261" y="1464861"/>
                  </a:lnTo>
                  <a:lnTo>
                    <a:pt x="2077094" y="1464861"/>
                  </a:lnTo>
                  <a:lnTo>
                    <a:pt x="1958050" y="1464861"/>
                  </a:lnTo>
                  <a:lnTo>
                    <a:pt x="1882338" y="1464861"/>
                  </a:lnTo>
                  <a:lnTo>
                    <a:pt x="0" y="1464861"/>
                  </a:lnTo>
                  <a:close/>
                </a:path>
              </a:pathLst>
            </a:custGeom>
            <a:solidFill>
              <a:srgbClr val="FF94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6E498B89-25FE-437A-8B7C-628C38DFE046}"/>
              </a:ext>
            </a:extLst>
          </p:cNvPr>
          <p:cNvGrpSpPr/>
          <p:nvPr/>
        </p:nvGrpSpPr>
        <p:grpSpPr>
          <a:xfrm>
            <a:off x="1781835" y="3441858"/>
            <a:ext cx="3505692" cy="1027168"/>
            <a:chOff x="898033" y="2084026"/>
            <a:chExt cx="3505692" cy="102716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350D93F-5F20-46D7-AB9C-88EC67B08A08}"/>
                </a:ext>
              </a:extLst>
            </p:cNvPr>
            <p:cNvSpPr/>
            <p:nvPr/>
          </p:nvSpPr>
          <p:spPr bwMode="auto">
            <a:xfrm>
              <a:off x="898033" y="2711084"/>
              <a:ext cx="3505692" cy="4001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10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This template is exclusively designed by Fei </a:t>
              </a:r>
              <a:r>
                <a:rPr lang="en-US" altLang="zh-CN" sz="10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er</a:t>
              </a:r>
              <a:r>
                <a:rPr lang="en-US" altLang="zh-CN" sz="10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creative, and copyrights belong to Bao </a:t>
              </a:r>
              <a:r>
                <a:rPr lang="en-US" altLang="zh-CN" sz="10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tu</a:t>
              </a:r>
              <a:r>
                <a:rPr lang="en-US" altLang="zh-CN" sz="10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internet</a:t>
              </a:r>
              <a:endParaRPr lang="zh-CN" altLang="en-US" sz="10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44B4930-9123-4639-AB7F-F63272508CF4}"/>
                </a:ext>
              </a:extLst>
            </p:cNvPr>
            <p:cNvSpPr/>
            <p:nvPr/>
          </p:nvSpPr>
          <p:spPr bwMode="auto">
            <a:xfrm>
              <a:off x="898033" y="2084026"/>
              <a:ext cx="3361665" cy="64633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defRPr/>
              </a:pPr>
              <a:r>
                <a:rPr lang="zh-CN" altLang="en-US" sz="3600" b="1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阶段销售目标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3236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30C0A5B-08B0-4719-B1E0-6B2AA05C6E40}"/>
              </a:ext>
            </a:extLst>
          </p:cNvPr>
          <p:cNvSpPr/>
          <p:nvPr/>
        </p:nvSpPr>
        <p:spPr>
          <a:xfrm>
            <a:off x="1" y="1809749"/>
            <a:ext cx="12192000" cy="4620079"/>
          </a:xfrm>
          <a:prstGeom prst="rect">
            <a:avLst/>
          </a:prstGeom>
          <a:gradFill>
            <a:gsLst>
              <a:gs pos="0">
                <a:srgbClr val="FF9409"/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BBC7469-6F72-4832-81FB-19DEC1014F63}"/>
              </a:ext>
            </a:extLst>
          </p:cNvPr>
          <p:cNvSpPr/>
          <p:nvPr/>
        </p:nvSpPr>
        <p:spPr>
          <a:xfrm>
            <a:off x="4789714" y="2496005"/>
            <a:ext cx="7402286" cy="225742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381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E6C844B6-C800-4D21-8AAD-5216503CED25}"/>
              </a:ext>
            </a:extLst>
          </p:cNvPr>
          <p:cNvGrpSpPr/>
          <p:nvPr/>
        </p:nvGrpSpPr>
        <p:grpSpPr>
          <a:xfrm>
            <a:off x="6353174" y="2810719"/>
            <a:ext cx="4699001" cy="1566861"/>
            <a:chOff x="7439643" y="2947217"/>
            <a:chExt cx="4699001" cy="1566861"/>
          </a:xfrm>
        </p:grpSpPr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16AB159-2792-49FA-BC29-8A63138B13AA}"/>
                </a:ext>
              </a:extLst>
            </p:cNvPr>
            <p:cNvSpPr/>
            <p:nvPr/>
          </p:nvSpPr>
          <p:spPr bwMode="auto">
            <a:xfrm>
              <a:off x="7439644" y="3407383"/>
              <a:ext cx="4699000" cy="5539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This template is exclusively designed by Fei </a:t>
              </a:r>
              <a:r>
                <a:rPr lang="en-US" altLang="zh-CN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er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creative, and copyrights belong to Bao </a:t>
              </a:r>
              <a:r>
                <a:rPr lang="en-US" altLang="zh-CN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tu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internetThis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template is exclusively designed by Fei </a:t>
              </a:r>
              <a:r>
                <a:rPr lang="en-US" altLang="zh-CN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er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creative, and copyrights belong to Bao </a:t>
              </a:r>
              <a:r>
                <a:rPr lang="en-US" altLang="zh-CN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tu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internet</a:t>
              </a:r>
            </a:p>
          </p:txBody>
        </p:sp>
        <p:sp>
          <p:nvSpPr>
            <p:cNvPr id="6" name="PA-文本框 8">
              <a:extLst>
                <a:ext uri="{FF2B5EF4-FFF2-40B4-BE49-F238E27FC236}">
                  <a16:creationId xmlns:a16="http://schemas.microsoft.com/office/drawing/2014/main" id="{57CB73F2-5BEF-4E2B-A7D4-BC41EDFF5D6B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7439643" y="2947217"/>
              <a:ext cx="13654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zh-CN" altLang="en-US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标题添加</a:t>
              </a: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4867A530-C89E-4A70-8BB5-71F8D3223D6C}"/>
                </a:ext>
              </a:extLst>
            </p:cNvPr>
            <p:cNvSpPr/>
            <p:nvPr/>
          </p:nvSpPr>
          <p:spPr bwMode="auto">
            <a:xfrm>
              <a:off x="7439644" y="4022533"/>
              <a:ext cx="4699000" cy="491545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This template is exclusively designed by 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Fei er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creative, and copyrights belong to 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Bao tu internet</a:t>
              </a:r>
              <a:endParaRPr lang="en-US" altLang="zh-CN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14" name="矩形 13">
            <a:extLst>
              <a:ext uri="{FF2B5EF4-FFF2-40B4-BE49-F238E27FC236}">
                <a16:creationId xmlns:a16="http://schemas.microsoft.com/office/drawing/2014/main" id="{E6BA7822-9109-4188-9B7B-D4BA96372AEA}"/>
              </a:ext>
            </a:extLst>
          </p:cNvPr>
          <p:cNvSpPr/>
          <p:nvPr/>
        </p:nvSpPr>
        <p:spPr>
          <a:xfrm>
            <a:off x="2821955" y="2966812"/>
            <a:ext cx="3163539" cy="282153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317500" dist="38100" dir="2700000" algn="tl" rotWithShape="0">
              <a:prstClr val="black">
                <a:alpha val="1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7" name="图片占位符 16">
            <a:extLst>
              <a:ext uri="{FF2B5EF4-FFF2-40B4-BE49-F238E27FC236}">
                <a16:creationId xmlns:a16="http://schemas.microsoft.com/office/drawing/2014/main" id="{8F84D68E-546C-4CE6-962E-BBD1DE95A1E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62" r="11862"/>
          <a:stretch>
            <a:fillRect/>
          </a:stretch>
        </p:blipFill>
        <p:spPr>
          <a:xfrm>
            <a:off x="2821955" y="2966812"/>
            <a:ext cx="3163539" cy="2821535"/>
          </a:xfrm>
          <a:ln w="34925">
            <a:solidFill>
              <a:schemeClr val="bg1"/>
            </a:solidFill>
          </a:ln>
        </p:spPr>
      </p:pic>
      <p:grpSp>
        <p:nvGrpSpPr>
          <p:cNvPr id="15" name="组合 14">
            <a:extLst>
              <a:ext uri="{FF2B5EF4-FFF2-40B4-BE49-F238E27FC236}">
                <a16:creationId xmlns:a16="http://schemas.microsoft.com/office/drawing/2014/main" id="{CA8F262E-660B-4841-950F-C7C0C982550F}"/>
              </a:ext>
            </a:extLst>
          </p:cNvPr>
          <p:cNvGrpSpPr/>
          <p:nvPr/>
        </p:nvGrpSpPr>
        <p:grpSpPr>
          <a:xfrm>
            <a:off x="1144548" y="420038"/>
            <a:ext cx="3668751" cy="778532"/>
            <a:chOff x="898033" y="2084026"/>
            <a:chExt cx="3668751" cy="778532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00BC6D73-9187-41EC-A96A-D14A8F4C6009}"/>
                </a:ext>
              </a:extLst>
            </p:cNvPr>
            <p:cNvSpPr/>
            <p:nvPr/>
          </p:nvSpPr>
          <p:spPr bwMode="auto">
            <a:xfrm>
              <a:off x="898033" y="2524004"/>
              <a:ext cx="3668751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er</a:t>
              </a: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tu</a:t>
              </a: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internet</a:t>
              </a:r>
              <a:endParaRPr lang="zh-CN" altLang="en-US" sz="8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88F20F6E-D00B-40C3-B525-78CC074DE0CC}"/>
                </a:ext>
              </a:extLst>
            </p:cNvPr>
            <p:cNvSpPr/>
            <p:nvPr/>
          </p:nvSpPr>
          <p:spPr bwMode="auto">
            <a:xfrm>
              <a:off x="898034" y="2084026"/>
              <a:ext cx="2875228" cy="52322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defRPr/>
              </a:pPr>
              <a:r>
                <a:rPr lang="zh-CN" altLang="en-US" sz="2800" b="1" dirty="0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阶段销售目标</a:t>
              </a:r>
            </a:p>
          </p:txBody>
        </p:sp>
      </p:grpSp>
      <p:sp>
        <p:nvSpPr>
          <p:cNvPr id="22" name="平行四边形 21">
            <a:extLst>
              <a:ext uri="{FF2B5EF4-FFF2-40B4-BE49-F238E27FC236}">
                <a16:creationId xmlns:a16="http://schemas.microsoft.com/office/drawing/2014/main" id="{60F5F88F-4FA0-48DA-AA85-7B5C2AA4F619}"/>
              </a:ext>
            </a:extLst>
          </p:cNvPr>
          <p:cNvSpPr/>
          <p:nvPr/>
        </p:nvSpPr>
        <p:spPr>
          <a:xfrm>
            <a:off x="572687" y="389390"/>
            <a:ext cx="571860" cy="776953"/>
          </a:xfrm>
          <a:prstGeom prst="parallelogram">
            <a:avLst>
              <a:gd name="adj" fmla="val 96021"/>
            </a:avLst>
          </a:pr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22">
            <a:extLst>
              <a:ext uri="{FF2B5EF4-FFF2-40B4-BE49-F238E27FC236}">
                <a16:creationId xmlns:a16="http://schemas.microsoft.com/office/drawing/2014/main" id="{D01E2626-2601-49D6-81C0-585A6EE49732}"/>
              </a:ext>
            </a:extLst>
          </p:cNvPr>
          <p:cNvSpPr/>
          <p:nvPr/>
        </p:nvSpPr>
        <p:spPr>
          <a:xfrm>
            <a:off x="0" y="474422"/>
            <a:ext cx="1072397" cy="581359"/>
          </a:xfrm>
          <a:custGeom>
            <a:avLst/>
            <a:gdLst>
              <a:gd name="connsiteX0" fmla="*/ 0 w 1072397"/>
              <a:gd name="connsiteY0" fmla="*/ 0 h 581359"/>
              <a:gd name="connsiteX1" fmla="*/ 162311 w 1072397"/>
              <a:gd name="connsiteY1" fmla="*/ 0 h 581359"/>
              <a:gd name="connsiteX2" fmla="*/ 225584 w 1072397"/>
              <a:gd name="connsiteY2" fmla="*/ 0 h 581359"/>
              <a:gd name="connsiteX3" fmla="*/ 248061 w 1072397"/>
              <a:gd name="connsiteY3" fmla="*/ 0 h 581359"/>
              <a:gd name="connsiteX4" fmla="*/ 986647 w 1072397"/>
              <a:gd name="connsiteY4" fmla="*/ 0 h 581359"/>
              <a:gd name="connsiteX5" fmla="*/ 1072397 w 1072397"/>
              <a:gd name="connsiteY5" fmla="*/ 0 h 581359"/>
              <a:gd name="connsiteX6" fmla="*/ 661927 w 1072397"/>
              <a:gd name="connsiteY6" fmla="*/ 581359 h 581359"/>
              <a:gd name="connsiteX7" fmla="*/ 255632 w 1072397"/>
              <a:gd name="connsiteY7" fmla="*/ 581359 h 581359"/>
              <a:gd name="connsiteX8" fmla="*/ 225584 w 1072397"/>
              <a:gd name="connsiteY8" fmla="*/ 581359 h 581359"/>
              <a:gd name="connsiteX9" fmla="*/ 0 w 1072397"/>
              <a:gd name="connsiteY9" fmla="*/ 581359 h 58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2397" h="581359">
                <a:moveTo>
                  <a:pt x="0" y="0"/>
                </a:moveTo>
                <a:lnTo>
                  <a:pt x="162311" y="0"/>
                </a:lnTo>
                <a:lnTo>
                  <a:pt x="225584" y="0"/>
                </a:lnTo>
                <a:lnTo>
                  <a:pt x="248061" y="0"/>
                </a:lnTo>
                <a:lnTo>
                  <a:pt x="986647" y="0"/>
                </a:lnTo>
                <a:lnTo>
                  <a:pt x="1072397" y="0"/>
                </a:lnTo>
                <a:lnTo>
                  <a:pt x="661927" y="581359"/>
                </a:lnTo>
                <a:lnTo>
                  <a:pt x="255632" y="581359"/>
                </a:lnTo>
                <a:lnTo>
                  <a:pt x="225584" y="581359"/>
                </a:lnTo>
                <a:lnTo>
                  <a:pt x="0" y="581359"/>
                </a:lnTo>
                <a:close/>
              </a:path>
            </a:pathLst>
          </a:cu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4" name="平行四边形 23">
            <a:extLst>
              <a:ext uri="{FF2B5EF4-FFF2-40B4-BE49-F238E27FC236}">
                <a16:creationId xmlns:a16="http://schemas.microsoft.com/office/drawing/2014/main" id="{EF1AE830-D24C-4BCB-B975-9FC5E91F7140}"/>
              </a:ext>
            </a:extLst>
          </p:cNvPr>
          <p:cNvSpPr/>
          <p:nvPr/>
        </p:nvSpPr>
        <p:spPr>
          <a:xfrm>
            <a:off x="595062" y="777866"/>
            <a:ext cx="374338" cy="508591"/>
          </a:xfrm>
          <a:prstGeom prst="parallelogram">
            <a:avLst>
              <a:gd name="adj" fmla="val 96021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9226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1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55DADC00-D3AB-4B2B-A933-C2AF4660E59B}"/>
              </a:ext>
            </a:extLst>
          </p:cNvPr>
          <p:cNvSpPr/>
          <p:nvPr/>
        </p:nvSpPr>
        <p:spPr>
          <a:xfrm>
            <a:off x="3221682" y="3933470"/>
            <a:ext cx="824713" cy="756159"/>
          </a:xfrm>
          <a:custGeom>
            <a:avLst/>
            <a:gdLst>
              <a:gd name="connsiteX0" fmla="*/ 0 w 824713"/>
              <a:gd name="connsiteY0" fmla="*/ 0 h 756159"/>
              <a:gd name="connsiteX1" fmla="*/ 824713 w 824713"/>
              <a:gd name="connsiteY1" fmla="*/ 0 h 756159"/>
              <a:gd name="connsiteX2" fmla="*/ 412357 w 824713"/>
              <a:gd name="connsiteY2" fmla="*/ 756159 h 756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24713" h="756159">
                <a:moveTo>
                  <a:pt x="0" y="0"/>
                </a:moveTo>
                <a:lnTo>
                  <a:pt x="824713" y="0"/>
                </a:lnTo>
                <a:lnTo>
                  <a:pt x="412357" y="756159"/>
                </a:lnTo>
                <a:close/>
              </a:path>
            </a:pathLst>
          </a:custGeom>
          <a:gradFill>
            <a:gsLst>
              <a:gs pos="0">
                <a:srgbClr val="FF9409"/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六边形 1">
            <a:extLst>
              <a:ext uri="{FF2B5EF4-FFF2-40B4-BE49-F238E27FC236}">
                <a16:creationId xmlns:a16="http://schemas.microsoft.com/office/drawing/2014/main" id="{83E61873-F17C-453D-BA3A-16E33A168D85}"/>
              </a:ext>
            </a:extLst>
          </p:cNvPr>
          <p:cNvSpPr/>
          <p:nvPr/>
        </p:nvSpPr>
        <p:spPr>
          <a:xfrm>
            <a:off x="2567076" y="1989138"/>
            <a:ext cx="2133922" cy="1839588"/>
          </a:xfrm>
          <a:prstGeom prst="hexagon">
            <a:avLst/>
          </a:prstGeom>
          <a:blipFill>
            <a:blip r:embed="rId6"/>
            <a:stretch>
              <a:fillRect l="-14692" r="-1451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" name="六边形 2">
            <a:extLst>
              <a:ext uri="{FF2B5EF4-FFF2-40B4-BE49-F238E27FC236}">
                <a16:creationId xmlns:a16="http://schemas.microsoft.com/office/drawing/2014/main" id="{8A35DFB7-42C5-4477-9370-976F7F68D1F5}"/>
              </a:ext>
            </a:extLst>
          </p:cNvPr>
          <p:cNvSpPr/>
          <p:nvPr/>
        </p:nvSpPr>
        <p:spPr>
          <a:xfrm>
            <a:off x="1444897" y="3933469"/>
            <a:ext cx="2133922" cy="1839588"/>
          </a:xfrm>
          <a:prstGeom prst="hexagon">
            <a:avLst/>
          </a:prstGeom>
          <a:blipFill>
            <a:blip r:embed="rId7"/>
            <a:stretch>
              <a:fillRect l="-14998" r="-1482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" name="六边形 3">
            <a:extLst>
              <a:ext uri="{FF2B5EF4-FFF2-40B4-BE49-F238E27FC236}">
                <a16:creationId xmlns:a16="http://schemas.microsoft.com/office/drawing/2014/main" id="{6077093F-C55C-4300-8960-2F236A420EAE}"/>
              </a:ext>
            </a:extLst>
          </p:cNvPr>
          <p:cNvSpPr/>
          <p:nvPr/>
        </p:nvSpPr>
        <p:spPr>
          <a:xfrm>
            <a:off x="3689255" y="3933469"/>
            <a:ext cx="2133922" cy="1839588"/>
          </a:xfrm>
          <a:prstGeom prst="hexagon">
            <a:avLst/>
          </a:prstGeom>
          <a:blipFill>
            <a:blip r:embed="rId8"/>
            <a:stretch>
              <a:fillRect l="-14742" r="-14568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3" name="椭圆 5">
            <a:extLst>
              <a:ext uri="{FF2B5EF4-FFF2-40B4-BE49-F238E27FC236}">
                <a16:creationId xmlns:a16="http://schemas.microsoft.com/office/drawing/2014/main" id="{B1EEFD69-7231-454C-8324-7B95F230DBBB}"/>
              </a:ext>
            </a:extLst>
          </p:cNvPr>
          <p:cNvSpPr/>
          <p:nvPr/>
        </p:nvSpPr>
        <p:spPr>
          <a:xfrm>
            <a:off x="6577752" y="2385110"/>
            <a:ext cx="633068" cy="632112"/>
          </a:xfrm>
          <a:custGeom>
            <a:avLst/>
            <a:gdLst>
              <a:gd name="connsiteX0" fmla="*/ 302086 w 607639"/>
              <a:gd name="connsiteY0" fmla="*/ 162018 h 606722"/>
              <a:gd name="connsiteX1" fmla="*/ 359395 w 607639"/>
              <a:gd name="connsiteY1" fmla="*/ 162018 h 606722"/>
              <a:gd name="connsiteX2" fmla="*/ 359395 w 607639"/>
              <a:gd name="connsiteY2" fmla="*/ 247868 h 606722"/>
              <a:gd name="connsiteX3" fmla="*/ 445268 w 607639"/>
              <a:gd name="connsiteY3" fmla="*/ 247868 h 606722"/>
              <a:gd name="connsiteX4" fmla="*/ 445268 w 607639"/>
              <a:gd name="connsiteY4" fmla="*/ 305012 h 606722"/>
              <a:gd name="connsiteX5" fmla="*/ 359395 w 607639"/>
              <a:gd name="connsiteY5" fmla="*/ 305012 h 606722"/>
              <a:gd name="connsiteX6" fmla="*/ 359395 w 607639"/>
              <a:gd name="connsiteY6" fmla="*/ 390862 h 606722"/>
              <a:gd name="connsiteX7" fmla="*/ 302086 w 607639"/>
              <a:gd name="connsiteY7" fmla="*/ 390862 h 606722"/>
              <a:gd name="connsiteX8" fmla="*/ 302086 w 607639"/>
              <a:gd name="connsiteY8" fmla="*/ 305012 h 606722"/>
              <a:gd name="connsiteX9" fmla="*/ 216213 w 607639"/>
              <a:gd name="connsiteY9" fmla="*/ 305012 h 606722"/>
              <a:gd name="connsiteX10" fmla="*/ 216213 w 607639"/>
              <a:gd name="connsiteY10" fmla="*/ 247868 h 606722"/>
              <a:gd name="connsiteX11" fmla="*/ 302086 w 607639"/>
              <a:gd name="connsiteY11" fmla="*/ 247868 h 606722"/>
              <a:gd name="connsiteX12" fmla="*/ 330744 w 607639"/>
              <a:gd name="connsiteY12" fmla="*/ 57233 h 606722"/>
              <a:gd name="connsiteX13" fmla="*/ 111168 w 607639"/>
              <a:gd name="connsiteY13" fmla="*/ 276389 h 606722"/>
              <a:gd name="connsiteX14" fmla="*/ 330744 w 607639"/>
              <a:gd name="connsiteY14" fmla="*/ 495634 h 606722"/>
              <a:gd name="connsiteX15" fmla="*/ 550320 w 607639"/>
              <a:gd name="connsiteY15" fmla="*/ 276389 h 606722"/>
              <a:gd name="connsiteX16" fmla="*/ 330744 w 607639"/>
              <a:gd name="connsiteY16" fmla="*/ 57233 h 606722"/>
              <a:gd name="connsiteX17" fmla="*/ 330744 w 607639"/>
              <a:gd name="connsiteY17" fmla="*/ 0 h 606722"/>
              <a:gd name="connsiteX18" fmla="*/ 607639 w 607639"/>
              <a:gd name="connsiteY18" fmla="*/ 276389 h 606722"/>
              <a:gd name="connsiteX19" fmla="*/ 330744 w 607639"/>
              <a:gd name="connsiteY19" fmla="*/ 552866 h 606722"/>
              <a:gd name="connsiteX20" fmla="*/ 156382 w 607639"/>
              <a:gd name="connsiteY20" fmla="*/ 490923 h 606722"/>
              <a:gd name="connsiteX21" fmla="*/ 40497 w 607639"/>
              <a:gd name="connsiteY21" fmla="*/ 606722 h 606722"/>
              <a:gd name="connsiteX22" fmla="*/ 0 w 607639"/>
              <a:gd name="connsiteY22" fmla="*/ 566286 h 606722"/>
              <a:gd name="connsiteX23" fmla="*/ 115885 w 607639"/>
              <a:gd name="connsiteY23" fmla="*/ 450487 h 606722"/>
              <a:gd name="connsiteX24" fmla="*/ 53937 w 607639"/>
              <a:gd name="connsiteY24" fmla="*/ 276389 h 606722"/>
              <a:gd name="connsiteX25" fmla="*/ 330744 w 607639"/>
              <a:gd name="connsiteY25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07639" h="606722">
                <a:moveTo>
                  <a:pt x="302086" y="162018"/>
                </a:moveTo>
                <a:lnTo>
                  <a:pt x="359395" y="162018"/>
                </a:lnTo>
                <a:lnTo>
                  <a:pt x="359395" y="247868"/>
                </a:lnTo>
                <a:lnTo>
                  <a:pt x="445268" y="247868"/>
                </a:lnTo>
                <a:lnTo>
                  <a:pt x="445268" y="305012"/>
                </a:lnTo>
                <a:lnTo>
                  <a:pt x="359395" y="305012"/>
                </a:lnTo>
                <a:lnTo>
                  <a:pt x="359395" y="390862"/>
                </a:lnTo>
                <a:lnTo>
                  <a:pt x="302086" y="390862"/>
                </a:lnTo>
                <a:lnTo>
                  <a:pt x="302086" y="305012"/>
                </a:lnTo>
                <a:lnTo>
                  <a:pt x="216213" y="305012"/>
                </a:lnTo>
                <a:lnTo>
                  <a:pt x="216213" y="247868"/>
                </a:lnTo>
                <a:lnTo>
                  <a:pt x="302086" y="247868"/>
                </a:lnTo>
                <a:close/>
                <a:moveTo>
                  <a:pt x="330744" y="57233"/>
                </a:moveTo>
                <a:cubicBezTo>
                  <a:pt x="209696" y="57233"/>
                  <a:pt x="111168" y="155524"/>
                  <a:pt x="111168" y="276389"/>
                </a:cubicBezTo>
                <a:cubicBezTo>
                  <a:pt x="111168" y="397342"/>
                  <a:pt x="209696" y="495634"/>
                  <a:pt x="330744" y="495634"/>
                </a:cubicBezTo>
                <a:cubicBezTo>
                  <a:pt x="451791" y="495634"/>
                  <a:pt x="550320" y="397342"/>
                  <a:pt x="550320" y="276389"/>
                </a:cubicBezTo>
                <a:cubicBezTo>
                  <a:pt x="550320" y="155524"/>
                  <a:pt x="451791" y="57233"/>
                  <a:pt x="330744" y="57233"/>
                </a:cubicBezTo>
                <a:close/>
                <a:moveTo>
                  <a:pt x="330744" y="0"/>
                </a:moveTo>
                <a:cubicBezTo>
                  <a:pt x="483388" y="0"/>
                  <a:pt x="607639" y="123975"/>
                  <a:pt x="607639" y="276389"/>
                </a:cubicBezTo>
                <a:cubicBezTo>
                  <a:pt x="607639" y="428891"/>
                  <a:pt x="483388" y="552866"/>
                  <a:pt x="330744" y="552866"/>
                </a:cubicBezTo>
                <a:cubicBezTo>
                  <a:pt x="264702" y="552866"/>
                  <a:pt x="204000" y="529671"/>
                  <a:pt x="156382" y="490923"/>
                </a:cubicBezTo>
                <a:lnTo>
                  <a:pt x="40497" y="606722"/>
                </a:lnTo>
                <a:lnTo>
                  <a:pt x="0" y="566286"/>
                </a:lnTo>
                <a:lnTo>
                  <a:pt x="115885" y="450487"/>
                </a:lnTo>
                <a:cubicBezTo>
                  <a:pt x="77168" y="402941"/>
                  <a:pt x="53937" y="342331"/>
                  <a:pt x="53937" y="276389"/>
                </a:cubicBezTo>
                <a:cubicBezTo>
                  <a:pt x="53937" y="123975"/>
                  <a:pt x="178099" y="0"/>
                  <a:pt x="330744" y="0"/>
                </a:cubicBezTo>
                <a:close/>
              </a:path>
            </a:pathLst>
          </a:custGeom>
          <a:gradFill>
            <a:gsLst>
              <a:gs pos="0">
                <a:srgbClr val="FF9409"/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4" name="椭圆 6">
            <a:extLst>
              <a:ext uri="{FF2B5EF4-FFF2-40B4-BE49-F238E27FC236}">
                <a16:creationId xmlns:a16="http://schemas.microsoft.com/office/drawing/2014/main" id="{0D6FBFF7-D707-4CEF-A15A-1276B1AEABBC}"/>
              </a:ext>
            </a:extLst>
          </p:cNvPr>
          <p:cNvSpPr/>
          <p:nvPr/>
        </p:nvSpPr>
        <p:spPr>
          <a:xfrm>
            <a:off x="6577752" y="3739838"/>
            <a:ext cx="633068" cy="466667"/>
          </a:xfrm>
          <a:custGeom>
            <a:avLst/>
            <a:gdLst>
              <a:gd name="connsiteX0" fmla="*/ 180979 w 609685"/>
              <a:gd name="connsiteY0" fmla="*/ 360377 h 449431"/>
              <a:gd name="connsiteX1" fmla="*/ 585044 w 609685"/>
              <a:gd name="connsiteY1" fmla="*/ 360377 h 449431"/>
              <a:gd name="connsiteX2" fmla="*/ 609685 w 609685"/>
              <a:gd name="connsiteY2" fmla="*/ 385093 h 449431"/>
              <a:gd name="connsiteX3" fmla="*/ 585044 w 609685"/>
              <a:gd name="connsiteY3" fmla="*/ 409702 h 449431"/>
              <a:gd name="connsiteX4" fmla="*/ 180979 w 609685"/>
              <a:gd name="connsiteY4" fmla="*/ 409702 h 449431"/>
              <a:gd name="connsiteX5" fmla="*/ 156232 w 609685"/>
              <a:gd name="connsiteY5" fmla="*/ 385093 h 449431"/>
              <a:gd name="connsiteX6" fmla="*/ 180979 w 609685"/>
              <a:gd name="connsiteY6" fmla="*/ 360377 h 449431"/>
              <a:gd name="connsiteX7" fmla="*/ 64426 w 609685"/>
              <a:gd name="connsiteY7" fmla="*/ 351779 h 449431"/>
              <a:gd name="connsiteX8" fmla="*/ 31040 w 609685"/>
              <a:gd name="connsiteY8" fmla="*/ 385111 h 449431"/>
              <a:gd name="connsiteX9" fmla="*/ 64426 w 609685"/>
              <a:gd name="connsiteY9" fmla="*/ 418336 h 449431"/>
              <a:gd name="connsiteX10" fmla="*/ 97706 w 609685"/>
              <a:gd name="connsiteY10" fmla="*/ 385111 h 449431"/>
              <a:gd name="connsiteX11" fmla="*/ 64426 w 609685"/>
              <a:gd name="connsiteY11" fmla="*/ 351779 h 449431"/>
              <a:gd name="connsiteX12" fmla="*/ 64426 w 609685"/>
              <a:gd name="connsiteY12" fmla="*/ 320790 h 449431"/>
              <a:gd name="connsiteX13" fmla="*/ 128852 w 609685"/>
              <a:gd name="connsiteY13" fmla="*/ 385111 h 449431"/>
              <a:gd name="connsiteX14" fmla="*/ 64426 w 609685"/>
              <a:gd name="connsiteY14" fmla="*/ 449431 h 449431"/>
              <a:gd name="connsiteX15" fmla="*/ 0 w 609685"/>
              <a:gd name="connsiteY15" fmla="*/ 385111 h 449431"/>
              <a:gd name="connsiteX16" fmla="*/ 64426 w 609685"/>
              <a:gd name="connsiteY16" fmla="*/ 320790 h 449431"/>
              <a:gd name="connsiteX17" fmla="*/ 180979 w 609685"/>
              <a:gd name="connsiteY17" fmla="*/ 200123 h 449431"/>
              <a:gd name="connsiteX18" fmla="*/ 585044 w 609685"/>
              <a:gd name="connsiteY18" fmla="*/ 200123 h 449431"/>
              <a:gd name="connsiteX19" fmla="*/ 609685 w 609685"/>
              <a:gd name="connsiteY19" fmla="*/ 224715 h 449431"/>
              <a:gd name="connsiteX20" fmla="*/ 585044 w 609685"/>
              <a:gd name="connsiteY20" fmla="*/ 249307 h 449431"/>
              <a:gd name="connsiteX21" fmla="*/ 180979 w 609685"/>
              <a:gd name="connsiteY21" fmla="*/ 249307 h 449431"/>
              <a:gd name="connsiteX22" fmla="*/ 156232 w 609685"/>
              <a:gd name="connsiteY22" fmla="*/ 224715 h 449431"/>
              <a:gd name="connsiteX23" fmla="*/ 180979 w 609685"/>
              <a:gd name="connsiteY23" fmla="*/ 200123 h 449431"/>
              <a:gd name="connsiteX24" fmla="*/ 64426 w 609685"/>
              <a:gd name="connsiteY24" fmla="*/ 191384 h 449431"/>
              <a:gd name="connsiteX25" fmla="*/ 31040 w 609685"/>
              <a:gd name="connsiteY25" fmla="*/ 224715 h 449431"/>
              <a:gd name="connsiteX26" fmla="*/ 64426 w 609685"/>
              <a:gd name="connsiteY26" fmla="*/ 258047 h 449431"/>
              <a:gd name="connsiteX27" fmla="*/ 97706 w 609685"/>
              <a:gd name="connsiteY27" fmla="*/ 224715 h 449431"/>
              <a:gd name="connsiteX28" fmla="*/ 64426 w 609685"/>
              <a:gd name="connsiteY28" fmla="*/ 191384 h 449431"/>
              <a:gd name="connsiteX29" fmla="*/ 64426 w 609685"/>
              <a:gd name="connsiteY29" fmla="*/ 160395 h 449431"/>
              <a:gd name="connsiteX30" fmla="*/ 128852 w 609685"/>
              <a:gd name="connsiteY30" fmla="*/ 224715 h 449431"/>
              <a:gd name="connsiteX31" fmla="*/ 64426 w 609685"/>
              <a:gd name="connsiteY31" fmla="*/ 289036 h 449431"/>
              <a:gd name="connsiteX32" fmla="*/ 0 w 609685"/>
              <a:gd name="connsiteY32" fmla="*/ 224715 h 449431"/>
              <a:gd name="connsiteX33" fmla="*/ 64426 w 609685"/>
              <a:gd name="connsiteY33" fmla="*/ 160395 h 449431"/>
              <a:gd name="connsiteX34" fmla="*/ 180979 w 609685"/>
              <a:gd name="connsiteY34" fmla="*/ 39728 h 449431"/>
              <a:gd name="connsiteX35" fmla="*/ 585044 w 609685"/>
              <a:gd name="connsiteY35" fmla="*/ 39728 h 449431"/>
              <a:gd name="connsiteX36" fmla="*/ 609685 w 609685"/>
              <a:gd name="connsiteY36" fmla="*/ 64337 h 449431"/>
              <a:gd name="connsiteX37" fmla="*/ 585044 w 609685"/>
              <a:gd name="connsiteY37" fmla="*/ 89053 h 449431"/>
              <a:gd name="connsiteX38" fmla="*/ 180979 w 609685"/>
              <a:gd name="connsiteY38" fmla="*/ 89053 h 449431"/>
              <a:gd name="connsiteX39" fmla="*/ 156232 w 609685"/>
              <a:gd name="connsiteY39" fmla="*/ 64337 h 449431"/>
              <a:gd name="connsiteX40" fmla="*/ 180979 w 609685"/>
              <a:gd name="connsiteY40" fmla="*/ 39728 h 449431"/>
              <a:gd name="connsiteX41" fmla="*/ 64426 w 609685"/>
              <a:gd name="connsiteY41" fmla="*/ 31095 h 449431"/>
              <a:gd name="connsiteX42" fmla="*/ 31040 w 609685"/>
              <a:gd name="connsiteY42" fmla="*/ 64320 h 449431"/>
              <a:gd name="connsiteX43" fmla="*/ 64426 w 609685"/>
              <a:gd name="connsiteY43" fmla="*/ 97652 h 449431"/>
              <a:gd name="connsiteX44" fmla="*/ 97706 w 609685"/>
              <a:gd name="connsiteY44" fmla="*/ 64320 h 449431"/>
              <a:gd name="connsiteX45" fmla="*/ 64426 w 609685"/>
              <a:gd name="connsiteY45" fmla="*/ 31095 h 449431"/>
              <a:gd name="connsiteX46" fmla="*/ 64426 w 609685"/>
              <a:gd name="connsiteY46" fmla="*/ 0 h 449431"/>
              <a:gd name="connsiteX47" fmla="*/ 128852 w 609685"/>
              <a:gd name="connsiteY47" fmla="*/ 64320 h 449431"/>
              <a:gd name="connsiteX48" fmla="*/ 64426 w 609685"/>
              <a:gd name="connsiteY48" fmla="*/ 128641 h 449431"/>
              <a:gd name="connsiteX49" fmla="*/ 0 w 609685"/>
              <a:gd name="connsiteY49" fmla="*/ 64320 h 449431"/>
              <a:gd name="connsiteX50" fmla="*/ 64426 w 609685"/>
              <a:gd name="connsiteY50" fmla="*/ 0 h 449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609685" h="449431">
                <a:moveTo>
                  <a:pt x="180979" y="360377"/>
                </a:moveTo>
                <a:lnTo>
                  <a:pt x="585044" y="360377"/>
                </a:lnTo>
                <a:cubicBezTo>
                  <a:pt x="598698" y="360377"/>
                  <a:pt x="609685" y="371457"/>
                  <a:pt x="609685" y="385093"/>
                </a:cubicBezTo>
                <a:cubicBezTo>
                  <a:pt x="609685" y="398623"/>
                  <a:pt x="598698" y="409702"/>
                  <a:pt x="585044" y="409702"/>
                </a:cubicBezTo>
                <a:lnTo>
                  <a:pt x="180979" y="409702"/>
                </a:lnTo>
                <a:cubicBezTo>
                  <a:pt x="167326" y="409702"/>
                  <a:pt x="156232" y="398623"/>
                  <a:pt x="156232" y="385093"/>
                </a:cubicBezTo>
                <a:cubicBezTo>
                  <a:pt x="156232" y="371457"/>
                  <a:pt x="167326" y="360377"/>
                  <a:pt x="180979" y="360377"/>
                </a:cubicBezTo>
                <a:close/>
                <a:moveTo>
                  <a:pt x="64426" y="351779"/>
                </a:moveTo>
                <a:cubicBezTo>
                  <a:pt x="46080" y="351779"/>
                  <a:pt x="31040" y="366688"/>
                  <a:pt x="31040" y="385111"/>
                </a:cubicBezTo>
                <a:cubicBezTo>
                  <a:pt x="31040" y="403427"/>
                  <a:pt x="46080" y="418336"/>
                  <a:pt x="64426" y="418336"/>
                </a:cubicBezTo>
                <a:cubicBezTo>
                  <a:pt x="82772" y="418336"/>
                  <a:pt x="97706" y="403427"/>
                  <a:pt x="97706" y="385111"/>
                </a:cubicBezTo>
                <a:cubicBezTo>
                  <a:pt x="97706" y="366688"/>
                  <a:pt x="82772" y="351779"/>
                  <a:pt x="64426" y="351779"/>
                </a:cubicBezTo>
                <a:close/>
                <a:moveTo>
                  <a:pt x="64426" y="320790"/>
                </a:moveTo>
                <a:cubicBezTo>
                  <a:pt x="99946" y="320790"/>
                  <a:pt x="128852" y="349649"/>
                  <a:pt x="128852" y="385111"/>
                </a:cubicBezTo>
                <a:cubicBezTo>
                  <a:pt x="128852" y="420572"/>
                  <a:pt x="99946" y="449431"/>
                  <a:pt x="64426" y="449431"/>
                </a:cubicBezTo>
                <a:cubicBezTo>
                  <a:pt x="28906" y="449431"/>
                  <a:pt x="0" y="420572"/>
                  <a:pt x="0" y="385111"/>
                </a:cubicBezTo>
                <a:cubicBezTo>
                  <a:pt x="0" y="349649"/>
                  <a:pt x="28906" y="320790"/>
                  <a:pt x="64426" y="320790"/>
                </a:cubicBezTo>
                <a:close/>
                <a:moveTo>
                  <a:pt x="180979" y="200123"/>
                </a:moveTo>
                <a:lnTo>
                  <a:pt x="585044" y="200123"/>
                </a:lnTo>
                <a:cubicBezTo>
                  <a:pt x="598698" y="200123"/>
                  <a:pt x="609685" y="211088"/>
                  <a:pt x="609685" y="224715"/>
                </a:cubicBezTo>
                <a:cubicBezTo>
                  <a:pt x="609685" y="238342"/>
                  <a:pt x="598698" y="249307"/>
                  <a:pt x="585044" y="249307"/>
                </a:cubicBezTo>
                <a:lnTo>
                  <a:pt x="180979" y="249307"/>
                </a:lnTo>
                <a:cubicBezTo>
                  <a:pt x="167326" y="249307"/>
                  <a:pt x="156232" y="238342"/>
                  <a:pt x="156232" y="224715"/>
                </a:cubicBezTo>
                <a:cubicBezTo>
                  <a:pt x="156232" y="211088"/>
                  <a:pt x="167326" y="200123"/>
                  <a:pt x="180979" y="200123"/>
                </a:cubicBezTo>
                <a:close/>
                <a:moveTo>
                  <a:pt x="64426" y="191384"/>
                </a:moveTo>
                <a:cubicBezTo>
                  <a:pt x="46080" y="191384"/>
                  <a:pt x="31040" y="206399"/>
                  <a:pt x="31040" y="224715"/>
                </a:cubicBezTo>
                <a:cubicBezTo>
                  <a:pt x="31040" y="243032"/>
                  <a:pt x="46080" y="258047"/>
                  <a:pt x="64426" y="258047"/>
                </a:cubicBezTo>
                <a:cubicBezTo>
                  <a:pt x="82772" y="258047"/>
                  <a:pt x="97706" y="243032"/>
                  <a:pt x="97706" y="224715"/>
                </a:cubicBezTo>
                <a:cubicBezTo>
                  <a:pt x="97706" y="206399"/>
                  <a:pt x="82772" y="191384"/>
                  <a:pt x="64426" y="191384"/>
                </a:cubicBezTo>
                <a:close/>
                <a:moveTo>
                  <a:pt x="64426" y="160395"/>
                </a:moveTo>
                <a:cubicBezTo>
                  <a:pt x="99946" y="160395"/>
                  <a:pt x="128852" y="189254"/>
                  <a:pt x="128852" y="224715"/>
                </a:cubicBezTo>
                <a:cubicBezTo>
                  <a:pt x="128852" y="260177"/>
                  <a:pt x="99946" y="289036"/>
                  <a:pt x="64426" y="289036"/>
                </a:cubicBezTo>
                <a:cubicBezTo>
                  <a:pt x="28906" y="289036"/>
                  <a:pt x="0" y="260177"/>
                  <a:pt x="0" y="224715"/>
                </a:cubicBezTo>
                <a:cubicBezTo>
                  <a:pt x="0" y="189254"/>
                  <a:pt x="28906" y="160395"/>
                  <a:pt x="64426" y="160395"/>
                </a:cubicBezTo>
                <a:close/>
                <a:moveTo>
                  <a:pt x="180979" y="39728"/>
                </a:moveTo>
                <a:lnTo>
                  <a:pt x="585044" y="39728"/>
                </a:lnTo>
                <a:cubicBezTo>
                  <a:pt x="598698" y="39728"/>
                  <a:pt x="609685" y="50807"/>
                  <a:pt x="609685" y="64337"/>
                </a:cubicBezTo>
                <a:cubicBezTo>
                  <a:pt x="609685" y="77973"/>
                  <a:pt x="598698" y="89053"/>
                  <a:pt x="585044" y="89053"/>
                </a:cubicBezTo>
                <a:lnTo>
                  <a:pt x="180979" y="89053"/>
                </a:lnTo>
                <a:cubicBezTo>
                  <a:pt x="167326" y="89053"/>
                  <a:pt x="156232" y="77973"/>
                  <a:pt x="156232" y="64337"/>
                </a:cubicBezTo>
                <a:cubicBezTo>
                  <a:pt x="156232" y="50807"/>
                  <a:pt x="167326" y="39728"/>
                  <a:pt x="180979" y="39728"/>
                </a:cubicBezTo>
                <a:close/>
                <a:moveTo>
                  <a:pt x="64426" y="31095"/>
                </a:moveTo>
                <a:cubicBezTo>
                  <a:pt x="46080" y="31095"/>
                  <a:pt x="31040" y="46004"/>
                  <a:pt x="31040" y="64320"/>
                </a:cubicBezTo>
                <a:cubicBezTo>
                  <a:pt x="31040" y="82743"/>
                  <a:pt x="46080" y="97652"/>
                  <a:pt x="64426" y="97652"/>
                </a:cubicBezTo>
                <a:cubicBezTo>
                  <a:pt x="82772" y="97652"/>
                  <a:pt x="97706" y="82743"/>
                  <a:pt x="97706" y="64320"/>
                </a:cubicBezTo>
                <a:cubicBezTo>
                  <a:pt x="97706" y="46004"/>
                  <a:pt x="82772" y="31095"/>
                  <a:pt x="64426" y="31095"/>
                </a:cubicBezTo>
                <a:close/>
                <a:moveTo>
                  <a:pt x="64426" y="0"/>
                </a:moveTo>
                <a:cubicBezTo>
                  <a:pt x="99946" y="0"/>
                  <a:pt x="128852" y="28859"/>
                  <a:pt x="128852" y="64320"/>
                </a:cubicBezTo>
                <a:cubicBezTo>
                  <a:pt x="128852" y="99782"/>
                  <a:pt x="99946" y="128641"/>
                  <a:pt x="64426" y="128641"/>
                </a:cubicBezTo>
                <a:cubicBezTo>
                  <a:pt x="28906" y="128641"/>
                  <a:pt x="0" y="99782"/>
                  <a:pt x="0" y="64320"/>
                </a:cubicBezTo>
                <a:cubicBezTo>
                  <a:pt x="0" y="28859"/>
                  <a:pt x="28906" y="0"/>
                  <a:pt x="64426" y="0"/>
                </a:cubicBezTo>
                <a:close/>
              </a:path>
            </a:pathLst>
          </a:custGeom>
          <a:gradFill>
            <a:gsLst>
              <a:gs pos="0">
                <a:srgbClr val="FF9409"/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5" name="椭圆 7">
            <a:extLst>
              <a:ext uri="{FF2B5EF4-FFF2-40B4-BE49-F238E27FC236}">
                <a16:creationId xmlns:a16="http://schemas.microsoft.com/office/drawing/2014/main" id="{C779909B-3FCC-483B-A397-F42C145E5AF0}"/>
              </a:ext>
            </a:extLst>
          </p:cNvPr>
          <p:cNvSpPr/>
          <p:nvPr/>
        </p:nvSpPr>
        <p:spPr>
          <a:xfrm>
            <a:off x="6678104" y="4928643"/>
            <a:ext cx="432364" cy="633067"/>
          </a:xfrm>
          <a:custGeom>
            <a:avLst/>
            <a:gdLst>
              <a:gd name="connsiteX0" fmla="*/ 207039 w 413937"/>
              <a:gd name="connsiteY0" fmla="*/ 408856 h 606087"/>
              <a:gd name="connsiteX1" fmla="*/ 229479 w 413937"/>
              <a:gd name="connsiteY1" fmla="*/ 431262 h 606087"/>
              <a:gd name="connsiteX2" fmla="*/ 229479 w 413937"/>
              <a:gd name="connsiteY2" fmla="*/ 497732 h 606087"/>
              <a:gd name="connsiteX3" fmla="*/ 207039 w 413937"/>
              <a:gd name="connsiteY3" fmla="*/ 520138 h 606087"/>
              <a:gd name="connsiteX4" fmla="*/ 184599 w 413937"/>
              <a:gd name="connsiteY4" fmla="*/ 497732 h 606087"/>
              <a:gd name="connsiteX5" fmla="*/ 184599 w 413937"/>
              <a:gd name="connsiteY5" fmla="*/ 431262 h 606087"/>
              <a:gd name="connsiteX6" fmla="*/ 207039 w 413937"/>
              <a:gd name="connsiteY6" fmla="*/ 408856 h 606087"/>
              <a:gd name="connsiteX7" fmla="*/ 66402 w 413937"/>
              <a:gd name="connsiteY7" fmla="*/ 277549 h 606087"/>
              <a:gd name="connsiteX8" fmla="*/ 44891 w 413937"/>
              <a:gd name="connsiteY8" fmla="*/ 299028 h 606087"/>
              <a:gd name="connsiteX9" fmla="*/ 44891 w 413937"/>
              <a:gd name="connsiteY9" fmla="*/ 561261 h 606087"/>
              <a:gd name="connsiteX10" fmla="*/ 369046 w 413937"/>
              <a:gd name="connsiteY10" fmla="*/ 561261 h 606087"/>
              <a:gd name="connsiteX11" fmla="*/ 369046 w 413937"/>
              <a:gd name="connsiteY11" fmla="*/ 299028 h 606087"/>
              <a:gd name="connsiteX12" fmla="*/ 347535 w 413937"/>
              <a:gd name="connsiteY12" fmla="*/ 277549 h 606087"/>
              <a:gd name="connsiteX13" fmla="*/ 207062 w 413937"/>
              <a:gd name="connsiteY13" fmla="*/ 0 h 606087"/>
              <a:gd name="connsiteX14" fmla="*/ 339118 w 413937"/>
              <a:gd name="connsiteY14" fmla="*/ 132050 h 606087"/>
              <a:gd name="connsiteX15" fmla="*/ 316672 w 413937"/>
              <a:gd name="connsiteY15" fmla="*/ 154463 h 606087"/>
              <a:gd name="connsiteX16" fmla="*/ 294226 w 413937"/>
              <a:gd name="connsiteY16" fmla="*/ 132050 h 606087"/>
              <a:gd name="connsiteX17" fmla="*/ 207062 w 413937"/>
              <a:gd name="connsiteY17" fmla="*/ 44826 h 606087"/>
              <a:gd name="connsiteX18" fmla="*/ 119711 w 413937"/>
              <a:gd name="connsiteY18" fmla="*/ 132050 h 606087"/>
              <a:gd name="connsiteX19" fmla="*/ 119711 w 413937"/>
              <a:gd name="connsiteY19" fmla="*/ 232722 h 606087"/>
              <a:gd name="connsiteX20" fmla="*/ 347535 w 413937"/>
              <a:gd name="connsiteY20" fmla="*/ 232722 h 606087"/>
              <a:gd name="connsiteX21" fmla="*/ 413937 w 413937"/>
              <a:gd name="connsiteY21" fmla="*/ 299028 h 606087"/>
              <a:gd name="connsiteX22" fmla="*/ 413937 w 413937"/>
              <a:gd name="connsiteY22" fmla="*/ 583674 h 606087"/>
              <a:gd name="connsiteX23" fmla="*/ 391491 w 413937"/>
              <a:gd name="connsiteY23" fmla="*/ 606087 h 606087"/>
              <a:gd name="connsiteX24" fmla="*/ 22446 w 413937"/>
              <a:gd name="connsiteY24" fmla="*/ 606087 h 606087"/>
              <a:gd name="connsiteX25" fmla="*/ 0 w 413937"/>
              <a:gd name="connsiteY25" fmla="*/ 583674 h 606087"/>
              <a:gd name="connsiteX26" fmla="*/ 0 w 413937"/>
              <a:gd name="connsiteY26" fmla="*/ 299028 h 606087"/>
              <a:gd name="connsiteX27" fmla="*/ 66402 w 413937"/>
              <a:gd name="connsiteY27" fmla="*/ 232722 h 606087"/>
              <a:gd name="connsiteX28" fmla="*/ 74819 w 413937"/>
              <a:gd name="connsiteY28" fmla="*/ 232722 h 606087"/>
              <a:gd name="connsiteX29" fmla="*/ 74819 w 413937"/>
              <a:gd name="connsiteY29" fmla="*/ 132050 h 606087"/>
              <a:gd name="connsiteX30" fmla="*/ 207062 w 413937"/>
              <a:gd name="connsiteY30" fmla="*/ 0 h 6060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413937" h="606087">
                <a:moveTo>
                  <a:pt x="207039" y="408856"/>
                </a:moveTo>
                <a:cubicBezTo>
                  <a:pt x="219381" y="408856"/>
                  <a:pt x="229479" y="418939"/>
                  <a:pt x="229479" y="431262"/>
                </a:cubicBezTo>
                <a:lnTo>
                  <a:pt x="229479" y="497732"/>
                </a:lnTo>
                <a:cubicBezTo>
                  <a:pt x="229479" y="510055"/>
                  <a:pt x="219381" y="520138"/>
                  <a:pt x="207039" y="520138"/>
                </a:cubicBezTo>
                <a:cubicBezTo>
                  <a:pt x="194510" y="520138"/>
                  <a:pt x="184599" y="510055"/>
                  <a:pt x="184599" y="497732"/>
                </a:cubicBezTo>
                <a:lnTo>
                  <a:pt x="184599" y="431262"/>
                </a:lnTo>
                <a:cubicBezTo>
                  <a:pt x="184599" y="418939"/>
                  <a:pt x="194510" y="408856"/>
                  <a:pt x="207039" y="408856"/>
                </a:cubicBezTo>
                <a:close/>
                <a:moveTo>
                  <a:pt x="66402" y="277549"/>
                </a:moveTo>
                <a:cubicBezTo>
                  <a:pt x="54618" y="277549"/>
                  <a:pt x="44891" y="287074"/>
                  <a:pt x="44891" y="299028"/>
                </a:cubicBezTo>
                <a:lnTo>
                  <a:pt x="44891" y="561261"/>
                </a:lnTo>
                <a:lnTo>
                  <a:pt x="369046" y="561261"/>
                </a:lnTo>
                <a:lnTo>
                  <a:pt x="369046" y="299028"/>
                </a:lnTo>
                <a:cubicBezTo>
                  <a:pt x="369046" y="287074"/>
                  <a:pt x="359319" y="277549"/>
                  <a:pt x="347535" y="277549"/>
                </a:cubicBezTo>
                <a:close/>
                <a:moveTo>
                  <a:pt x="207062" y="0"/>
                </a:moveTo>
                <a:cubicBezTo>
                  <a:pt x="279824" y="0"/>
                  <a:pt x="339118" y="59208"/>
                  <a:pt x="339118" y="132050"/>
                </a:cubicBezTo>
                <a:cubicBezTo>
                  <a:pt x="339118" y="144378"/>
                  <a:pt x="329017" y="154463"/>
                  <a:pt x="316672" y="154463"/>
                </a:cubicBezTo>
                <a:cubicBezTo>
                  <a:pt x="304327" y="154463"/>
                  <a:pt x="294226" y="144378"/>
                  <a:pt x="294226" y="132050"/>
                </a:cubicBezTo>
                <a:cubicBezTo>
                  <a:pt x="294226" y="83862"/>
                  <a:pt x="255133" y="44826"/>
                  <a:pt x="207062" y="44826"/>
                </a:cubicBezTo>
                <a:cubicBezTo>
                  <a:pt x="158804" y="44826"/>
                  <a:pt x="119711" y="83862"/>
                  <a:pt x="119711" y="132050"/>
                </a:cubicBezTo>
                <a:lnTo>
                  <a:pt x="119711" y="232722"/>
                </a:lnTo>
                <a:lnTo>
                  <a:pt x="347535" y="232722"/>
                </a:lnTo>
                <a:cubicBezTo>
                  <a:pt x="384197" y="232722"/>
                  <a:pt x="413937" y="262420"/>
                  <a:pt x="413937" y="299028"/>
                </a:cubicBezTo>
                <a:lnTo>
                  <a:pt x="413937" y="583674"/>
                </a:lnTo>
                <a:cubicBezTo>
                  <a:pt x="413937" y="596001"/>
                  <a:pt x="403837" y="606087"/>
                  <a:pt x="391491" y="606087"/>
                </a:cubicBezTo>
                <a:lnTo>
                  <a:pt x="22446" y="606087"/>
                </a:lnTo>
                <a:cubicBezTo>
                  <a:pt x="10100" y="606087"/>
                  <a:pt x="0" y="596001"/>
                  <a:pt x="0" y="583674"/>
                </a:cubicBezTo>
                <a:lnTo>
                  <a:pt x="0" y="299028"/>
                </a:lnTo>
                <a:cubicBezTo>
                  <a:pt x="0" y="262420"/>
                  <a:pt x="29740" y="232722"/>
                  <a:pt x="66402" y="232722"/>
                </a:cubicBezTo>
                <a:lnTo>
                  <a:pt x="74819" y="232722"/>
                </a:lnTo>
                <a:lnTo>
                  <a:pt x="74819" y="132050"/>
                </a:lnTo>
                <a:cubicBezTo>
                  <a:pt x="74819" y="59208"/>
                  <a:pt x="134113" y="0"/>
                  <a:pt x="207062" y="0"/>
                </a:cubicBezTo>
                <a:close/>
              </a:path>
            </a:pathLst>
          </a:custGeom>
          <a:gradFill>
            <a:gsLst>
              <a:gs pos="0">
                <a:srgbClr val="FF9409"/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AF6C9C6-F8FC-4D4A-BCDF-46EA17873D33}"/>
              </a:ext>
            </a:extLst>
          </p:cNvPr>
          <p:cNvGrpSpPr/>
          <p:nvPr/>
        </p:nvGrpSpPr>
        <p:grpSpPr>
          <a:xfrm>
            <a:off x="7403919" y="2277087"/>
            <a:ext cx="3681821" cy="848157"/>
            <a:chOff x="7576977" y="2947217"/>
            <a:chExt cx="3681821" cy="848157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79A021A8-0A53-43ED-B195-0662ED5C59CC}"/>
                </a:ext>
              </a:extLst>
            </p:cNvPr>
            <p:cNvSpPr/>
            <p:nvPr/>
          </p:nvSpPr>
          <p:spPr bwMode="auto">
            <a:xfrm>
              <a:off x="7576977" y="3379876"/>
              <a:ext cx="3681821" cy="4154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This template is exclusively designed by 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Fei er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creative, and copyrights belong to 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Bao tu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internet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14" name="PA-文本框 8">
              <a:extLst>
                <a:ext uri="{FF2B5EF4-FFF2-40B4-BE49-F238E27FC236}">
                  <a16:creationId xmlns:a16="http://schemas.microsoft.com/office/drawing/2014/main" id="{9C25FE19-7C68-4B30-8F6F-383196453040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7576978" y="2947217"/>
              <a:ext cx="1359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zh-CN" altLang="en-US" sz="2000" dirty="0">
                  <a:latin typeface="Century Gothic" panose="020B0502020202020204" pitchFamily="34" charset="0"/>
                  <a:ea typeface="ＤＦ明朝体W5" panose="02010609010101010101" pitchFamily="49" charset="-128"/>
                </a:rPr>
                <a:t>标题添加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51B0DE26-711E-44E2-A940-C2AC20C408A2}"/>
              </a:ext>
            </a:extLst>
          </p:cNvPr>
          <p:cNvGrpSpPr/>
          <p:nvPr/>
        </p:nvGrpSpPr>
        <p:grpSpPr>
          <a:xfrm>
            <a:off x="7403919" y="3549092"/>
            <a:ext cx="3681821" cy="848157"/>
            <a:chOff x="7576977" y="2947217"/>
            <a:chExt cx="3681821" cy="848157"/>
          </a:xfrm>
        </p:grpSpPr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E19B8EDB-9A47-4B60-B3D9-E692505958FC}"/>
                </a:ext>
              </a:extLst>
            </p:cNvPr>
            <p:cNvSpPr/>
            <p:nvPr/>
          </p:nvSpPr>
          <p:spPr bwMode="auto">
            <a:xfrm>
              <a:off x="7576977" y="3379876"/>
              <a:ext cx="3681821" cy="4154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This template is exclusively designed by 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Fei er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creative, and copyrights belong to 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Bao tu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internet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17" name="PA-文本框 8">
              <a:extLst>
                <a:ext uri="{FF2B5EF4-FFF2-40B4-BE49-F238E27FC236}">
                  <a16:creationId xmlns:a16="http://schemas.microsoft.com/office/drawing/2014/main" id="{93B62044-244F-4101-A6EF-603E45A50C36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7576978" y="2947217"/>
              <a:ext cx="1359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zh-CN" altLang="en-US" sz="2000" dirty="0">
                  <a:latin typeface="Century Gothic" panose="020B0502020202020204" pitchFamily="34" charset="0"/>
                  <a:ea typeface="ＤＦ明朝体W5" panose="02010609010101010101" pitchFamily="49" charset="-128"/>
                </a:rPr>
                <a:t>标题添加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3127132-F039-4E99-B009-991C03C19D33}"/>
              </a:ext>
            </a:extLst>
          </p:cNvPr>
          <p:cNvGrpSpPr/>
          <p:nvPr/>
        </p:nvGrpSpPr>
        <p:grpSpPr>
          <a:xfrm>
            <a:off x="7403919" y="4821097"/>
            <a:ext cx="3681821" cy="848157"/>
            <a:chOff x="7576977" y="2947217"/>
            <a:chExt cx="3681821" cy="848157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3E54870-22DB-4123-8C3A-F9188FD5E82E}"/>
                </a:ext>
              </a:extLst>
            </p:cNvPr>
            <p:cNvSpPr/>
            <p:nvPr/>
          </p:nvSpPr>
          <p:spPr bwMode="auto">
            <a:xfrm>
              <a:off x="7576977" y="3379876"/>
              <a:ext cx="3681821" cy="4154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This template is exclusively designed by 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Fei er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creative, and copyrights belong to </a:t>
              </a:r>
              <a:r>
                <a:rPr lang="en-US" altLang="zh-CN" sz="100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Bao tu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internet</a:t>
              </a:r>
              <a:endParaRPr lang="zh-CN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20" name="PA-文本框 8">
              <a:extLst>
                <a:ext uri="{FF2B5EF4-FFF2-40B4-BE49-F238E27FC236}">
                  <a16:creationId xmlns:a16="http://schemas.microsoft.com/office/drawing/2014/main" id="{BDECC387-A3A9-4B3F-AE3A-699A0F26E7A6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7576978" y="2947217"/>
              <a:ext cx="135908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zh-CN" altLang="en-US" sz="2000" dirty="0">
                  <a:latin typeface="Century Gothic" panose="020B0502020202020204" pitchFamily="34" charset="0"/>
                  <a:ea typeface="ＤＦ明朝体W5" panose="02010609010101010101" pitchFamily="49" charset="-128"/>
                </a:rPr>
                <a:t>标题添加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304FB523-8C02-471C-A7E8-959F516AE41F}"/>
              </a:ext>
            </a:extLst>
          </p:cNvPr>
          <p:cNvGrpSpPr/>
          <p:nvPr/>
        </p:nvGrpSpPr>
        <p:grpSpPr>
          <a:xfrm>
            <a:off x="1144548" y="420038"/>
            <a:ext cx="3668751" cy="778532"/>
            <a:chOff x="898033" y="2084026"/>
            <a:chExt cx="3668751" cy="778532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AAC42039-EDA1-45EF-B0A0-04E3DF4B7B22}"/>
                </a:ext>
              </a:extLst>
            </p:cNvPr>
            <p:cNvSpPr/>
            <p:nvPr/>
          </p:nvSpPr>
          <p:spPr bwMode="auto">
            <a:xfrm>
              <a:off x="898033" y="2524004"/>
              <a:ext cx="3668751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er</a:t>
              </a: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tu</a:t>
              </a: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internet</a:t>
              </a:r>
              <a:endParaRPr lang="zh-CN" altLang="en-US" sz="8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B86AA8F2-F2F0-40BD-AEA2-928858AB0BA1}"/>
                </a:ext>
              </a:extLst>
            </p:cNvPr>
            <p:cNvSpPr/>
            <p:nvPr/>
          </p:nvSpPr>
          <p:spPr bwMode="auto">
            <a:xfrm>
              <a:off x="898034" y="2084026"/>
              <a:ext cx="2875228" cy="52322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defRPr/>
              </a:pPr>
              <a:r>
                <a:rPr lang="zh-CN" altLang="en-US" sz="2800" b="1" dirty="0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阶段销售目标</a:t>
              </a:r>
            </a:p>
          </p:txBody>
        </p:sp>
      </p:grpSp>
      <p:sp>
        <p:nvSpPr>
          <p:cNvPr id="30" name="平行四边形 29">
            <a:extLst>
              <a:ext uri="{FF2B5EF4-FFF2-40B4-BE49-F238E27FC236}">
                <a16:creationId xmlns:a16="http://schemas.microsoft.com/office/drawing/2014/main" id="{DC881847-A1BE-453E-80AF-88FC99E3B270}"/>
              </a:ext>
            </a:extLst>
          </p:cNvPr>
          <p:cNvSpPr/>
          <p:nvPr/>
        </p:nvSpPr>
        <p:spPr>
          <a:xfrm>
            <a:off x="572687" y="389390"/>
            <a:ext cx="571860" cy="776953"/>
          </a:xfrm>
          <a:prstGeom prst="parallelogram">
            <a:avLst>
              <a:gd name="adj" fmla="val 96021"/>
            </a:avLst>
          </a:pr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575DE305-E260-4DDF-94A4-948368D5DC2C}"/>
              </a:ext>
            </a:extLst>
          </p:cNvPr>
          <p:cNvSpPr/>
          <p:nvPr/>
        </p:nvSpPr>
        <p:spPr>
          <a:xfrm>
            <a:off x="0" y="474422"/>
            <a:ext cx="1072397" cy="581359"/>
          </a:xfrm>
          <a:custGeom>
            <a:avLst/>
            <a:gdLst>
              <a:gd name="connsiteX0" fmla="*/ 0 w 1072397"/>
              <a:gd name="connsiteY0" fmla="*/ 0 h 581359"/>
              <a:gd name="connsiteX1" fmla="*/ 162311 w 1072397"/>
              <a:gd name="connsiteY1" fmla="*/ 0 h 581359"/>
              <a:gd name="connsiteX2" fmla="*/ 225584 w 1072397"/>
              <a:gd name="connsiteY2" fmla="*/ 0 h 581359"/>
              <a:gd name="connsiteX3" fmla="*/ 248061 w 1072397"/>
              <a:gd name="connsiteY3" fmla="*/ 0 h 581359"/>
              <a:gd name="connsiteX4" fmla="*/ 986647 w 1072397"/>
              <a:gd name="connsiteY4" fmla="*/ 0 h 581359"/>
              <a:gd name="connsiteX5" fmla="*/ 1072397 w 1072397"/>
              <a:gd name="connsiteY5" fmla="*/ 0 h 581359"/>
              <a:gd name="connsiteX6" fmla="*/ 661927 w 1072397"/>
              <a:gd name="connsiteY6" fmla="*/ 581359 h 581359"/>
              <a:gd name="connsiteX7" fmla="*/ 255632 w 1072397"/>
              <a:gd name="connsiteY7" fmla="*/ 581359 h 581359"/>
              <a:gd name="connsiteX8" fmla="*/ 225584 w 1072397"/>
              <a:gd name="connsiteY8" fmla="*/ 581359 h 581359"/>
              <a:gd name="connsiteX9" fmla="*/ 0 w 1072397"/>
              <a:gd name="connsiteY9" fmla="*/ 581359 h 58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2397" h="581359">
                <a:moveTo>
                  <a:pt x="0" y="0"/>
                </a:moveTo>
                <a:lnTo>
                  <a:pt x="162311" y="0"/>
                </a:lnTo>
                <a:lnTo>
                  <a:pt x="225584" y="0"/>
                </a:lnTo>
                <a:lnTo>
                  <a:pt x="248061" y="0"/>
                </a:lnTo>
                <a:lnTo>
                  <a:pt x="986647" y="0"/>
                </a:lnTo>
                <a:lnTo>
                  <a:pt x="1072397" y="0"/>
                </a:lnTo>
                <a:lnTo>
                  <a:pt x="661927" y="581359"/>
                </a:lnTo>
                <a:lnTo>
                  <a:pt x="255632" y="581359"/>
                </a:lnTo>
                <a:lnTo>
                  <a:pt x="225584" y="581359"/>
                </a:lnTo>
                <a:lnTo>
                  <a:pt x="0" y="581359"/>
                </a:lnTo>
                <a:close/>
              </a:path>
            </a:pathLst>
          </a:cu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2" name="平行四边形 31">
            <a:extLst>
              <a:ext uri="{FF2B5EF4-FFF2-40B4-BE49-F238E27FC236}">
                <a16:creationId xmlns:a16="http://schemas.microsoft.com/office/drawing/2014/main" id="{1D9D46B3-F7ED-4054-96DE-4BA9688FB840}"/>
              </a:ext>
            </a:extLst>
          </p:cNvPr>
          <p:cNvSpPr/>
          <p:nvPr/>
        </p:nvSpPr>
        <p:spPr>
          <a:xfrm>
            <a:off x="595062" y="777866"/>
            <a:ext cx="374338" cy="508591"/>
          </a:xfrm>
          <a:prstGeom prst="parallelogram">
            <a:avLst>
              <a:gd name="adj" fmla="val 96021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7324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25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" grpId="0" animBg="1"/>
      <p:bldP spid="3" grpId="0" animBg="1"/>
      <p:bldP spid="4" grpId="0" animBg="1"/>
      <p:bldP spid="23" grpId="0" animBg="1"/>
      <p:bldP spid="24" grpId="0" animBg="1"/>
      <p:bldP spid="2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组合 17">
            <a:extLst>
              <a:ext uri="{FF2B5EF4-FFF2-40B4-BE49-F238E27FC236}">
                <a16:creationId xmlns:a16="http://schemas.microsoft.com/office/drawing/2014/main" id="{30376DDA-4FC4-4D90-85C7-E6333A27C1D5}"/>
              </a:ext>
            </a:extLst>
          </p:cNvPr>
          <p:cNvGrpSpPr/>
          <p:nvPr/>
        </p:nvGrpSpPr>
        <p:grpSpPr>
          <a:xfrm>
            <a:off x="1487392" y="4954263"/>
            <a:ext cx="2448114" cy="929507"/>
            <a:chOff x="8023415" y="2947217"/>
            <a:chExt cx="2448114" cy="929507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8D9F5D2D-F448-428F-8580-E62881B1B6F3}"/>
                </a:ext>
              </a:extLst>
            </p:cNvPr>
            <p:cNvSpPr/>
            <p:nvPr/>
          </p:nvSpPr>
          <p:spPr bwMode="auto">
            <a:xfrm>
              <a:off x="8023415" y="3322726"/>
              <a:ext cx="2448114" cy="5539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This template is exclusively designed by Fei </a:t>
              </a:r>
              <a:r>
                <a:rPr lang="en-US" altLang="zh-CN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er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creative, and copyrights belong to Bao </a:t>
              </a:r>
              <a:r>
                <a:rPr lang="en-US" altLang="zh-CN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tu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internet</a:t>
              </a:r>
            </a:p>
          </p:txBody>
        </p:sp>
        <p:sp>
          <p:nvSpPr>
            <p:cNvPr id="20" name="PA-文本框 8">
              <a:extLst>
                <a:ext uri="{FF2B5EF4-FFF2-40B4-BE49-F238E27FC236}">
                  <a16:creationId xmlns:a16="http://schemas.microsoft.com/office/drawing/2014/main" id="{F639230C-06C6-43AE-8FAF-32C7C4F676DB}"/>
                </a:ext>
              </a:extLst>
            </p:cNvPr>
            <p:cNvSpPr txBox="1"/>
            <p:nvPr>
              <p:custDataLst>
                <p:tags r:id="rId4"/>
              </p:custDataLst>
            </p:nvPr>
          </p:nvSpPr>
          <p:spPr>
            <a:xfrm>
              <a:off x="8539846" y="2947217"/>
              <a:ext cx="14152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标题添加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871F0997-BE80-4558-86F4-8D0E8FB349A0}"/>
              </a:ext>
            </a:extLst>
          </p:cNvPr>
          <p:cNvGrpSpPr/>
          <p:nvPr/>
        </p:nvGrpSpPr>
        <p:grpSpPr>
          <a:xfrm>
            <a:off x="5931899" y="4954263"/>
            <a:ext cx="2584572" cy="929507"/>
            <a:chOff x="7955186" y="2947217"/>
            <a:chExt cx="2584572" cy="929507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CF9805CA-39B0-4929-8830-F2B365426A45}"/>
                </a:ext>
              </a:extLst>
            </p:cNvPr>
            <p:cNvSpPr/>
            <p:nvPr/>
          </p:nvSpPr>
          <p:spPr bwMode="auto">
            <a:xfrm>
              <a:off x="7955186" y="3322726"/>
              <a:ext cx="2584572" cy="5539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This template is exclusively designed by Fei </a:t>
              </a:r>
              <a:r>
                <a:rPr lang="en-US" altLang="zh-CN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er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creative, and copyrights belong to Bao </a:t>
              </a:r>
              <a:r>
                <a:rPr lang="en-US" altLang="zh-CN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tu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internet</a:t>
              </a:r>
            </a:p>
          </p:txBody>
        </p:sp>
        <p:sp>
          <p:nvSpPr>
            <p:cNvPr id="23" name="PA-文本框 8">
              <a:extLst>
                <a:ext uri="{FF2B5EF4-FFF2-40B4-BE49-F238E27FC236}">
                  <a16:creationId xmlns:a16="http://schemas.microsoft.com/office/drawing/2014/main" id="{1888CAB5-A00D-489E-992E-36BEFE83F2FA}"/>
                </a:ext>
              </a:extLst>
            </p:cNvPr>
            <p:cNvSpPr txBox="1"/>
            <p:nvPr>
              <p:custDataLst>
                <p:tags r:id="rId3"/>
              </p:custDataLst>
            </p:nvPr>
          </p:nvSpPr>
          <p:spPr>
            <a:xfrm>
              <a:off x="8539845" y="2947217"/>
              <a:ext cx="14152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标题添加</a:t>
              </a: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BE7996FE-B7C6-4107-A987-18983BDE8A2C}"/>
              </a:ext>
            </a:extLst>
          </p:cNvPr>
          <p:cNvGrpSpPr/>
          <p:nvPr/>
        </p:nvGrpSpPr>
        <p:grpSpPr>
          <a:xfrm>
            <a:off x="3758950" y="2039587"/>
            <a:ext cx="2417732" cy="929507"/>
            <a:chOff x="8038606" y="2947217"/>
            <a:chExt cx="2417732" cy="929507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277DB6FB-E81D-4331-88DC-ACB5B4A7C48E}"/>
                </a:ext>
              </a:extLst>
            </p:cNvPr>
            <p:cNvSpPr/>
            <p:nvPr/>
          </p:nvSpPr>
          <p:spPr bwMode="auto">
            <a:xfrm>
              <a:off x="8038606" y="3322726"/>
              <a:ext cx="2417732" cy="5539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This template is exclusively designed by Fei </a:t>
              </a:r>
              <a:r>
                <a:rPr lang="en-US" altLang="zh-CN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er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creative, and copyrights belong to Bao </a:t>
              </a:r>
              <a:r>
                <a:rPr lang="en-US" altLang="zh-CN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tu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internet</a:t>
              </a:r>
            </a:p>
          </p:txBody>
        </p:sp>
        <p:sp>
          <p:nvSpPr>
            <p:cNvPr id="26" name="PA-文本框 8">
              <a:extLst>
                <a:ext uri="{FF2B5EF4-FFF2-40B4-BE49-F238E27FC236}">
                  <a16:creationId xmlns:a16="http://schemas.microsoft.com/office/drawing/2014/main" id="{36A93E53-8584-4938-A742-9303E2AA5EAA}"/>
                </a:ext>
              </a:extLst>
            </p:cNvPr>
            <p:cNvSpPr txBox="1"/>
            <p:nvPr>
              <p:custDataLst>
                <p:tags r:id="rId2"/>
              </p:custDataLst>
            </p:nvPr>
          </p:nvSpPr>
          <p:spPr>
            <a:xfrm>
              <a:off x="8515887" y="2947217"/>
              <a:ext cx="14631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标题添加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230501D-C57D-4A8B-B8ED-FA3BBB60EBF8}"/>
              </a:ext>
            </a:extLst>
          </p:cNvPr>
          <p:cNvGrpSpPr/>
          <p:nvPr/>
        </p:nvGrpSpPr>
        <p:grpSpPr>
          <a:xfrm>
            <a:off x="8239320" y="2039587"/>
            <a:ext cx="2482468" cy="929507"/>
            <a:chOff x="8006238" y="2947217"/>
            <a:chExt cx="2482468" cy="929507"/>
          </a:xfrm>
        </p:grpSpPr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5864E30E-C010-4C13-9CFF-43FFD7078F89}"/>
                </a:ext>
              </a:extLst>
            </p:cNvPr>
            <p:cNvSpPr/>
            <p:nvPr/>
          </p:nvSpPr>
          <p:spPr bwMode="auto">
            <a:xfrm>
              <a:off x="8006238" y="3322726"/>
              <a:ext cx="2482468" cy="5539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This template is exclusively designed by Fei </a:t>
              </a:r>
              <a:r>
                <a:rPr lang="en-US" altLang="zh-CN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er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creative, and copyrights belong to Bao </a:t>
              </a:r>
              <a:r>
                <a:rPr lang="en-US" altLang="zh-CN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tu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internet</a:t>
              </a:r>
            </a:p>
          </p:txBody>
        </p:sp>
        <p:sp>
          <p:nvSpPr>
            <p:cNvPr id="29" name="PA-文本框 8">
              <a:extLst>
                <a:ext uri="{FF2B5EF4-FFF2-40B4-BE49-F238E27FC236}">
                  <a16:creationId xmlns:a16="http://schemas.microsoft.com/office/drawing/2014/main" id="{BC8ABDB2-1FEA-4336-B011-D81875113E56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515887" y="2947217"/>
              <a:ext cx="14631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标题添加</a:t>
              </a:r>
            </a:p>
          </p:txBody>
        </p:sp>
      </p:grpSp>
      <p:sp>
        <p:nvSpPr>
          <p:cNvPr id="34" name="矩形 32">
            <a:extLst>
              <a:ext uri="{FF2B5EF4-FFF2-40B4-BE49-F238E27FC236}">
                <a16:creationId xmlns:a16="http://schemas.microsoft.com/office/drawing/2014/main" id="{B972BF67-14C7-41C4-A3DC-30AACF42164D}"/>
              </a:ext>
            </a:extLst>
          </p:cNvPr>
          <p:cNvSpPr/>
          <p:nvPr/>
        </p:nvSpPr>
        <p:spPr>
          <a:xfrm>
            <a:off x="5699401" y="3703444"/>
            <a:ext cx="785470" cy="559915"/>
          </a:xfrm>
          <a:custGeom>
            <a:avLst/>
            <a:gdLst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470" h="559915">
                <a:moveTo>
                  <a:pt x="0" y="0"/>
                </a:moveTo>
                <a:cubicBezTo>
                  <a:pt x="338023" y="137160"/>
                  <a:pt x="523647" y="106680"/>
                  <a:pt x="785470" y="0"/>
                </a:cubicBezTo>
                <a:lnTo>
                  <a:pt x="785470" y="559915"/>
                </a:lnTo>
                <a:cubicBezTo>
                  <a:pt x="500787" y="437995"/>
                  <a:pt x="292303" y="437995"/>
                  <a:pt x="0" y="559915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矩形 32">
            <a:extLst>
              <a:ext uri="{FF2B5EF4-FFF2-40B4-BE49-F238E27FC236}">
                <a16:creationId xmlns:a16="http://schemas.microsoft.com/office/drawing/2014/main" id="{89892CC0-3E92-4E09-AAD2-2EDE3A243885}"/>
              </a:ext>
            </a:extLst>
          </p:cNvPr>
          <p:cNvSpPr/>
          <p:nvPr/>
        </p:nvSpPr>
        <p:spPr>
          <a:xfrm>
            <a:off x="7959636" y="3703444"/>
            <a:ext cx="785470" cy="559915"/>
          </a:xfrm>
          <a:custGeom>
            <a:avLst/>
            <a:gdLst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470" h="559915">
                <a:moveTo>
                  <a:pt x="0" y="0"/>
                </a:moveTo>
                <a:cubicBezTo>
                  <a:pt x="338023" y="137160"/>
                  <a:pt x="523647" y="106680"/>
                  <a:pt x="785470" y="0"/>
                </a:cubicBezTo>
                <a:lnTo>
                  <a:pt x="785470" y="559915"/>
                </a:lnTo>
                <a:cubicBezTo>
                  <a:pt x="500787" y="437995"/>
                  <a:pt x="292303" y="437995"/>
                  <a:pt x="0" y="559915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38F85464-3587-4A0D-94D1-06E708D2E6BA}"/>
              </a:ext>
            </a:extLst>
          </p:cNvPr>
          <p:cNvSpPr/>
          <p:nvPr/>
        </p:nvSpPr>
        <p:spPr>
          <a:xfrm>
            <a:off x="3450764" y="3703444"/>
            <a:ext cx="785470" cy="559915"/>
          </a:xfrm>
          <a:custGeom>
            <a:avLst/>
            <a:gdLst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470" h="559915">
                <a:moveTo>
                  <a:pt x="0" y="0"/>
                </a:moveTo>
                <a:cubicBezTo>
                  <a:pt x="338023" y="137160"/>
                  <a:pt x="523647" y="106680"/>
                  <a:pt x="785470" y="0"/>
                </a:cubicBezTo>
                <a:lnTo>
                  <a:pt x="785470" y="559915"/>
                </a:lnTo>
                <a:cubicBezTo>
                  <a:pt x="500787" y="437995"/>
                  <a:pt x="292303" y="437995"/>
                  <a:pt x="0" y="559915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CC4C38A6-02E3-4DF4-8FF5-4E5E21043F9D}"/>
              </a:ext>
            </a:extLst>
          </p:cNvPr>
          <p:cNvGrpSpPr/>
          <p:nvPr/>
        </p:nvGrpSpPr>
        <p:grpSpPr>
          <a:xfrm>
            <a:off x="1892301" y="3164252"/>
            <a:ext cx="1638298" cy="1638298"/>
            <a:chOff x="2925263" y="2633811"/>
            <a:chExt cx="1982014" cy="1982014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86274A47-8C35-4CCE-995B-C72AF3F50B93}"/>
                </a:ext>
              </a:extLst>
            </p:cNvPr>
            <p:cNvSpPr/>
            <p:nvPr/>
          </p:nvSpPr>
          <p:spPr>
            <a:xfrm>
              <a:off x="2925263" y="2633811"/>
              <a:ext cx="1982014" cy="1982014"/>
            </a:xfrm>
            <a:prstGeom prst="ellipse">
              <a:avLst/>
            </a:prstGeom>
            <a:gradFill>
              <a:gsLst>
                <a:gs pos="0">
                  <a:srgbClr val="FF9409"/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1C254D52-3AD1-4C99-B6A1-F2243F1F5EE7}"/>
                </a:ext>
              </a:extLst>
            </p:cNvPr>
            <p:cNvSpPr/>
            <p:nvPr/>
          </p:nvSpPr>
          <p:spPr>
            <a:xfrm>
              <a:off x="3136715" y="2845263"/>
              <a:ext cx="1559110" cy="15591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55600" sx="102000" sy="1020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9" name="椭圆 3">
              <a:extLst>
                <a:ext uri="{FF2B5EF4-FFF2-40B4-BE49-F238E27FC236}">
                  <a16:creationId xmlns:a16="http://schemas.microsoft.com/office/drawing/2014/main" id="{1C5D2C65-B8F6-47D2-B0F5-004BF730D677}"/>
                </a:ext>
              </a:extLst>
            </p:cNvPr>
            <p:cNvSpPr/>
            <p:nvPr/>
          </p:nvSpPr>
          <p:spPr>
            <a:xfrm>
              <a:off x="3577577" y="3296321"/>
              <a:ext cx="677386" cy="656993"/>
            </a:xfrm>
            <a:custGeom>
              <a:avLst/>
              <a:gdLst>
                <a:gd name="connsiteX0" fmla="*/ 35700 w 578738"/>
                <a:gd name="connsiteY0" fmla="*/ 243554 h 561315"/>
                <a:gd name="connsiteX1" fmla="*/ 30383 w 578738"/>
                <a:gd name="connsiteY1" fmla="*/ 254930 h 561315"/>
                <a:gd name="connsiteX2" fmla="*/ 30383 w 578738"/>
                <a:gd name="connsiteY2" fmla="*/ 519604 h 561315"/>
                <a:gd name="connsiteX3" fmla="*/ 35700 w 578738"/>
                <a:gd name="connsiteY3" fmla="*/ 530980 h 561315"/>
                <a:gd name="connsiteX4" fmla="*/ 132926 w 578738"/>
                <a:gd name="connsiteY4" fmla="*/ 530980 h 561315"/>
                <a:gd name="connsiteX5" fmla="*/ 138243 w 578738"/>
                <a:gd name="connsiteY5" fmla="*/ 519604 h 561315"/>
                <a:gd name="connsiteX6" fmla="*/ 138243 w 578738"/>
                <a:gd name="connsiteY6" fmla="*/ 254930 h 561315"/>
                <a:gd name="connsiteX7" fmla="*/ 132926 w 578738"/>
                <a:gd name="connsiteY7" fmla="*/ 243554 h 561315"/>
                <a:gd name="connsiteX8" fmla="*/ 35700 w 578738"/>
                <a:gd name="connsiteY8" fmla="*/ 213219 h 561315"/>
                <a:gd name="connsiteX9" fmla="*/ 132926 w 578738"/>
                <a:gd name="connsiteY9" fmla="*/ 213219 h 561315"/>
                <a:gd name="connsiteX10" fmla="*/ 168626 w 578738"/>
                <a:gd name="connsiteY10" fmla="*/ 254930 h 561315"/>
                <a:gd name="connsiteX11" fmla="*/ 168626 w 578738"/>
                <a:gd name="connsiteY11" fmla="*/ 519604 h 561315"/>
                <a:gd name="connsiteX12" fmla="*/ 132926 w 578738"/>
                <a:gd name="connsiteY12" fmla="*/ 561315 h 561315"/>
                <a:gd name="connsiteX13" fmla="*/ 35700 w 578738"/>
                <a:gd name="connsiteY13" fmla="*/ 561315 h 561315"/>
                <a:gd name="connsiteX14" fmla="*/ 0 w 578738"/>
                <a:gd name="connsiteY14" fmla="*/ 519604 h 561315"/>
                <a:gd name="connsiteX15" fmla="*/ 0 w 578738"/>
                <a:gd name="connsiteY15" fmla="*/ 254930 h 561315"/>
                <a:gd name="connsiteX16" fmla="*/ 35700 w 578738"/>
                <a:gd name="connsiteY16" fmla="*/ 213219 h 561315"/>
                <a:gd name="connsiteX17" fmla="*/ 321281 w 578738"/>
                <a:gd name="connsiteY17" fmla="*/ 30341 h 561315"/>
                <a:gd name="connsiteX18" fmla="*/ 296219 w 578738"/>
                <a:gd name="connsiteY18" fmla="*/ 55373 h 561315"/>
                <a:gd name="connsiteX19" fmla="*/ 296979 w 578738"/>
                <a:gd name="connsiteY19" fmla="*/ 60683 h 561315"/>
                <a:gd name="connsiteX20" fmla="*/ 296979 w 578738"/>
                <a:gd name="connsiteY20" fmla="*/ 65992 h 561315"/>
                <a:gd name="connsiteX21" fmla="*/ 268119 w 578738"/>
                <a:gd name="connsiteY21" fmla="*/ 212389 h 561315"/>
                <a:gd name="connsiteX22" fmla="*/ 263563 w 578738"/>
                <a:gd name="connsiteY22" fmla="*/ 221492 h 561315"/>
                <a:gd name="connsiteX23" fmla="*/ 262044 w 578738"/>
                <a:gd name="connsiteY23" fmla="*/ 223009 h 561315"/>
                <a:gd name="connsiteX24" fmla="*/ 232425 w 578738"/>
                <a:gd name="connsiteY24" fmla="*/ 240455 h 561315"/>
                <a:gd name="connsiteX25" fmla="*/ 230146 w 578738"/>
                <a:gd name="connsiteY25" fmla="*/ 240455 h 561315"/>
                <a:gd name="connsiteX26" fmla="*/ 225590 w 578738"/>
                <a:gd name="connsiteY26" fmla="*/ 240455 h 561315"/>
                <a:gd name="connsiteX27" fmla="*/ 224071 w 578738"/>
                <a:gd name="connsiteY27" fmla="*/ 241214 h 561315"/>
                <a:gd name="connsiteX28" fmla="*/ 211919 w 578738"/>
                <a:gd name="connsiteY28" fmla="*/ 253350 h 561315"/>
                <a:gd name="connsiteX29" fmla="*/ 211919 w 578738"/>
                <a:gd name="connsiteY29" fmla="*/ 518079 h 561315"/>
                <a:gd name="connsiteX30" fmla="*/ 224830 w 578738"/>
                <a:gd name="connsiteY30" fmla="*/ 530974 h 561315"/>
                <a:gd name="connsiteX31" fmla="*/ 521019 w 578738"/>
                <a:gd name="connsiteY31" fmla="*/ 530974 h 561315"/>
                <a:gd name="connsiteX32" fmla="*/ 522538 w 578738"/>
                <a:gd name="connsiteY32" fmla="*/ 530215 h 561315"/>
                <a:gd name="connsiteX33" fmla="*/ 546081 w 578738"/>
                <a:gd name="connsiteY33" fmla="*/ 505942 h 561315"/>
                <a:gd name="connsiteX34" fmla="*/ 522538 w 578738"/>
                <a:gd name="connsiteY34" fmla="*/ 480910 h 561315"/>
                <a:gd name="connsiteX35" fmla="*/ 508108 w 578738"/>
                <a:gd name="connsiteY35" fmla="*/ 465740 h 561315"/>
                <a:gd name="connsiteX36" fmla="*/ 523298 w 578738"/>
                <a:gd name="connsiteY36" fmla="*/ 450569 h 561315"/>
                <a:gd name="connsiteX37" fmla="*/ 548360 w 578738"/>
                <a:gd name="connsiteY37" fmla="*/ 425537 h 561315"/>
                <a:gd name="connsiteX38" fmla="*/ 523298 w 578738"/>
                <a:gd name="connsiteY38" fmla="*/ 401264 h 561315"/>
                <a:gd name="connsiteX39" fmla="*/ 508108 w 578738"/>
                <a:gd name="connsiteY39" fmla="*/ 386094 h 561315"/>
                <a:gd name="connsiteX40" fmla="*/ 523298 w 578738"/>
                <a:gd name="connsiteY40" fmla="*/ 370923 h 561315"/>
                <a:gd name="connsiteX41" fmla="*/ 548360 w 578738"/>
                <a:gd name="connsiteY41" fmla="*/ 345891 h 561315"/>
                <a:gd name="connsiteX42" fmla="*/ 523298 w 578738"/>
                <a:gd name="connsiteY42" fmla="*/ 320860 h 561315"/>
                <a:gd name="connsiteX43" fmla="*/ 508108 w 578738"/>
                <a:gd name="connsiteY43" fmla="*/ 305689 h 561315"/>
                <a:gd name="connsiteX44" fmla="*/ 523298 w 578738"/>
                <a:gd name="connsiteY44" fmla="*/ 290518 h 561315"/>
                <a:gd name="connsiteX45" fmla="*/ 548360 w 578738"/>
                <a:gd name="connsiteY45" fmla="*/ 265487 h 561315"/>
                <a:gd name="connsiteX46" fmla="*/ 523298 w 578738"/>
                <a:gd name="connsiteY46" fmla="*/ 240455 h 561315"/>
                <a:gd name="connsiteX47" fmla="*/ 373684 w 578738"/>
                <a:gd name="connsiteY47" fmla="*/ 240455 h 561315"/>
                <a:gd name="connsiteX48" fmla="*/ 361533 w 578738"/>
                <a:gd name="connsiteY48" fmla="*/ 234387 h 561315"/>
                <a:gd name="connsiteX49" fmla="*/ 360014 w 578738"/>
                <a:gd name="connsiteY49" fmla="*/ 219975 h 561315"/>
                <a:gd name="connsiteX50" fmla="*/ 343306 w 578738"/>
                <a:gd name="connsiteY50" fmla="*/ 42478 h 561315"/>
                <a:gd name="connsiteX51" fmla="*/ 341787 w 578738"/>
                <a:gd name="connsiteY51" fmla="*/ 40961 h 561315"/>
                <a:gd name="connsiteX52" fmla="*/ 321281 w 578738"/>
                <a:gd name="connsiteY52" fmla="*/ 30341 h 561315"/>
                <a:gd name="connsiteX53" fmla="*/ 321281 w 578738"/>
                <a:gd name="connsiteY53" fmla="*/ 0 h 561315"/>
                <a:gd name="connsiteX54" fmla="*/ 365330 w 578738"/>
                <a:gd name="connsiteY54" fmla="*/ 21997 h 561315"/>
                <a:gd name="connsiteX55" fmla="*/ 395708 w 578738"/>
                <a:gd name="connsiteY55" fmla="*/ 210114 h 561315"/>
                <a:gd name="connsiteX56" fmla="*/ 523298 w 578738"/>
                <a:gd name="connsiteY56" fmla="*/ 210114 h 561315"/>
                <a:gd name="connsiteX57" fmla="*/ 562789 w 578738"/>
                <a:gd name="connsiteY57" fmla="*/ 226802 h 561315"/>
                <a:gd name="connsiteX58" fmla="*/ 578738 w 578738"/>
                <a:gd name="connsiteY58" fmla="*/ 265487 h 561315"/>
                <a:gd name="connsiteX59" fmla="*/ 561270 w 578738"/>
                <a:gd name="connsiteY59" fmla="*/ 305689 h 561315"/>
                <a:gd name="connsiteX60" fmla="*/ 578738 w 578738"/>
                <a:gd name="connsiteY60" fmla="*/ 345891 h 561315"/>
                <a:gd name="connsiteX61" fmla="*/ 561270 w 578738"/>
                <a:gd name="connsiteY61" fmla="*/ 386094 h 561315"/>
                <a:gd name="connsiteX62" fmla="*/ 578738 w 578738"/>
                <a:gd name="connsiteY62" fmla="*/ 425537 h 561315"/>
                <a:gd name="connsiteX63" fmla="*/ 560511 w 578738"/>
                <a:gd name="connsiteY63" fmla="*/ 466498 h 561315"/>
                <a:gd name="connsiteX64" fmla="*/ 576460 w 578738"/>
                <a:gd name="connsiteY64" fmla="*/ 505942 h 561315"/>
                <a:gd name="connsiteX65" fmla="*/ 527095 w 578738"/>
                <a:gd name="connsiteY65" fmla="*/ 560556 h 561315"/>
                <a:gd name="connsiteX66" fmla="*/ 523298 w 578738"/>
                <a:gd name="connsiteY66" fmla="*/ 561315 h 561315"/>
                <a:gd name="connsiteX67" fmla="*/ 224830 w 578738"/>
                <a:gd name="connsiteY67" fmla="*/ 561315 h 561315"/>
                <a:gd name="connsiteX68" fmla="*/ 181541 w 578738"/>
                <a:gd name="connsiteY68" fmla="*/ 518079 h 561315"/>
                <a:gd name="connsiteX69" fmla="*/ 181541 w 578738"/>
                <a:gd name="connsiteY69" fmla="*/ 253350 h 561315"/>
                <a:gd name="connsiteX70" fmla="*/ 222552 w 578738"/>
                <a:gd name="connsiteY70" fmla="*/ 210872 h 561315"/>
                <a:gd name="connsiteX71" fmla="*/ 224830 w 578738"/>
                <a:gd name="connsiteY71" fmla="*/ 210114 h 561315"/>
                <a:gd name="connsiteX72" fmla="*/ 229387 w 578738"/>
                <a:gd name="connsiteY72" fmla="*/ 210114 h 561315"/>
                <a:gd name="connsiteX73" fmla="*/ 237741 w 578738"/>
                <a:gd name="connsiteY73" fmla="*/ 205563 h 561315"/>
                <a:gd name="connsiteX74" fmla="*/ 240779 w 578738"/>
                <a:gd name="connsiteY74" fmla="*/ 198736 h 561315"/>
                <a:gd name="connsiteX75" fmla="*/ 266600 w 578738"/>
                <a:gd name="connsiteY75" fmla="*/ 66751 h 561315"/>
                <a:gd name="connsiteX76" fmla="*/ 266600 w 578738"/>
                <a:gd name="connsiteY76" fmla="*/ 60683 h 561315"/>
                <a:gd name="connsiteX77" fmla="*/ 265841 w 578738"/>
                <a:gd name="connsiteY77" fmla="*/ 55373 h 561315"/>
                <a:gd name="connsiteX78" fmla="*/ 321281 w 578738"/>
                <a:gd name="connsiteY78" fmla="*/ 0 h 56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</a:cxnLst>
              <a:rect l="l" t="t" r="r" b="b"/>
              <a:pathLst>
                <a:path w="578738" h="561315">
                  <a:moveTo>
                    <a:pt x="35700" y="243554"/>
                  </a:moveTo>
                  <a:cubicBezTo>
                    <a:pt x="34181" y="243554"/>
                    <a:pt x="30383" y="248104"/>
                    <a:pt x="30383" y="254930"/>
                  </a:cubicBezTo>
                  <a:lnTo>
                    <a:pt x="30383" y="519604"/>
                  </a:lnTo>
                  <a:cubicBezTo>
                    <a:pt x="30383" y="526430"/>
                    <a:pt x="34181" y="530980"/>
                    <a:pt x="35700" y="530980"/>
                  </a:cubicBezTo>
                  <a:lnTo>
                    <a:pt x="132926" y="530980"/>
                  </a:lnTo>
                  <a:cubicBezTo>
                    <a:pt x="134445" y="530980"/>
                    <a:pt x="138243" y="526430"/>
                    <a:pt x="138243" y="519604"/>
                  </a:cubicBezTo>
                  <a:lnTo>
                    <a:pt x="138243" y="254930"/>
                  </a:lnTo>
                  <a:cubicBezTo>
                    <a:pt x="138243" y="248104"/>
                    <a:pt x="134445" y="243554"/>
                    <a:pt x="132926" y="243554"/>
                  </a:cubicBezTo>
                  <a:close/>
                  <a:moveTo>
                    <a:pt x="35700" y="213219"/>
                  </a:moveTo>
                  <a:lnTo>
                    <a:pt x="132926" y="213219"/>
                  </a:lnTo>
                  <a:cubicBezTo>
                    <a:pt x="152675" y="213219"/>
                    <a:pt x="168626" y="231420"/>
                    <a:pt x="168626" y="254930"/>
                  </a:cubicBezTo>
                  <a:lnTo>
                    <a:pt x="168626" y="519604"/>
                  </a:lnTo>
                  <a:cubicBezTo>
                    <a:pt x="168626" y="542356"/>
                    <a:pt x="152675" y="561315"/>
                    <a:pt x="132926" y="561315"/>
                  </a:cubicBezTo>
                  <a:lnTo>
                    <a:pt x="35700" y="561315"/>
                  </a:lnTo>
                  <a:cubicBezTo>
                    <a:pt x="15951" y="561315"/>
                    <a:pt x="0" y="542356"/>
                    <a:pt x="0" y="519604"/>
                  </a:cubicBezTo>
                  <a:lnTo>
                    <a:pt x="0" y="254930"/>
                  </a:lnTo>
                  <a:cubicBezTo>
                    <a:pt x="0" y="231420"/>
                    <a:pt x="15951" y="213219"/>
                    <a:pt x="35700" y="213219"/>
                  </a:cubicBezTo>
                  <a:close/>
                  <a:moveTo>
                    <a:pt x="321281" y="30341"/>
                  </a:moveTo>
                  <a:cubicBezTo>
                    <a:pt x="307611" y="30341"/>
                    <a:pt x="296219" y="41719"/>
                    <a:pt x="296219" y="55373"/>
                  </a:cubicBezTo>
                  <a:cubicBezTo>
                    <a:pt x="296219" y="56890"/>
                    <a:pt x="296979" y="59166"/>
                    <a:pt x="296979" y="60683"/>
                  </a:cubicBezTo>
                  <a:cubicBezTo>
                    <a:pt x="297738" y="62200"/>
                    <a:pt x="297738" y="64475"/>
                    <a:pt x="296979" y="65992"/>
                  </a:cubicBezTo>
                  <a:cubicBezTo>
                    <a:pt x="306852" y="119090"/>
                    <a:pt x="287106" y="174463"/>
                    <a:pt x="268119" y="212389"/>
                  </a:cubicBezTo>
                  <a:cubicBezTo>
                    <a:pt x="266600" y="215424"/>
                    <a:pt x="265081" y="218458"/>
                    <a:pt x="263563" y="221492"/>
                  </a:cubicBezTo>
                  <a:cubicBezTo>
                    <a:pt x="263563" y="221492"/>
                    <a:pt x="262803" y="222250"/>
                    <a:pt x="262044" y="223009"/>
                  </a:cubicBezTo>
                  <a:cubicBezTo>
                    <a:pt x="255209" y="232870"/>
                    <a:pt x="244576" y="238938"/>
                    <a:pt x="232425" y="240455"/>
                  </a:cubicBezTo>
                  <a:cubicBezTo>
                    <a:pt x="231665" y="240455"/>
                    <a:pt x="230906" y="240455"/>
                    <a:pt x="230146" y="240455"/>
                  </a:cubicBezTo>
                  <a:lnTo>
                    <a:pt x="225590" y="240455"/>
                  </a:lnTo>
                  <a:cubicBezTo>
                    <a:pt x="225590" y="241214"/>
                    <a:pt x="224830" y="241214"/>
                    <a:pt x="224071" y="241214"/>
                  </a:cubicBezTo>
                  <a:cubicBezTo>
                    <a:pt x="217236" y="241214"/>
                    <a:pt x="211919" y="246524"/>
                    <a:pt x="211919" y="253350"/>
                  </a:cubicBezTo>
                  <a:lnTo>
                    <a:pt x="211919" y="518079"/>
                  </a:lnTo>
                  <a:cubicBezTo>
                    <a:pt x="211919" y="524905"/>
                    <a:pt x="217995" y="530974"/>
                    <a:pt x="224830" y="530974"/>
                  </a:cubicBezTo>
                  <a:lnTo>
                    <a:pt x="521019" y="530974"/>
                  </a:lnTo>
                  <a:cubicBezTo>
                    <a:pt x="521779" y="530974"/>
                    <a:pt x="521779" y="530215"/>
                    <a:pt x="522538" y="530215"/>
                  </a:cubicBezTo>
                  <a:cubicBezTo>
                    <a:pt x="536208" y="530215"/>
                    <a:pt x="546081" y="518837"/>
                    <a:pt x="546081" y="505942"/>
                  </a:cubicBezTo>
                  <a:cubicBezTo>
                    <a:pt x="546081" y="493047"/>
                    <a:pt x="536208" y="481669"/>
                    <a:pt x="522538" y="480910"/>
                  </a:cubicBezTo>
                  <a:cubicBezTo>
                    <a:pt x="514943" y="480910"/>
                    <a:pt x="508108" y="474084"/>
                    <a:pt x="508108" y="465740"/>
                  </a:cubicBezTo>
                  <a:cubicBezTo>
                    <a:pt x="508108" y="457396"/>
                    <a:pt x="514943" y="450569"/>
                    <a:pt x="523298" y="450569"/>
                  </a:cubicBezTo>
                  <a:cubicBezTo>
                    <a:pt x="536968" y="450569"/>
                    <a:pt x="548360" y="439191"/>
                    <a:pt x="548360" y="425537"/>
                  </a:cubicBezTo>
                  <a:cubicBezTo>
                    <a:pt x="548360" y="411884"/>
                    <a:pt x="536968" y="401264"/>
                    <a:pt x="523298" y="401264"/>
                  </a:cubicBezTo>
                  <a:cubicBezTo>
                    <a:pt x="514943" y="401264"/>
                    <a:pt x="508108" y="394438"/>
                    <a:pt x="508108" y="386094"/>
                  </a:cubicBezTo>
                  <a:cubicBezTo>
                    <a:pt x="508108" y="377750"/>
                    <a:pt x="514943" y="370923"/>
                    <a:pt x="523298" y="370923"/>
                  </a:cubicBezTo>
                  <a:cubicBezTo>
                    <a:pt x="536968" y="370923"/>
                    <a:pt x="548360" y="359545"/>
                    <a:pt x="548360" y="345891"/>
                  </a:cubicBezTo>
                  <a:cubicBezTo>
                    <a:pt x="548360" y="332238"/>
                    <a:pt x="536968" y="320860"/>
                    <a:pt x="523298" y="320860"/>
                  </a:cubicBezTo>
                  <a:cubicBezTo>
                    <a:pt x="514943" y="320860"/>
                    <a:pt x="508108" y="314033"/>
                    <a:pt x="508108" y="305689"/>
                  </a:cubicBezTo>
                  <a:cubicBezTo>
                    <a:pt x="508108" y="297345"/>
                    <a:pt x="514943" y="290518"/>
                    <a:pt x="523298" y="290518"/>
                  </a:cubicBezTo>
                  <a:cubicBezTo>
                    <a:pt x="536968" y="290518"/>
                    <a:pt x="548360" y="279140"/>
                    <a:pt x="548360" y="265487"/>
                  </a:cubicBezTo>
                  <a:cubicBezTo>
                    <a:pt x="548360" y="251833"/>
                    <a:pt x="536968" y="240455"/>
                    <a:pt x="523298" y="240455"/>
                  </a:cubicBezTo>
                  <a:lnTo>
                    <a:pt x="373684" y="240455"/>
                  </a:lnTo>
                  <a:cubicBezTo>
                    <a:pt x="369127" y="240455"/>
                    <a:pt x="363811" y="238180"/>
                    <a:pt x="361533" y="234387"/>
                  </a:cubicBezTo>
                  <a:cubicBezTo>
                    <a:pt x="358495" y="229836"/>
                    <a:pt x="357735" y="224526"/>
                    <a:pt x="360014" y="219975"/>
                  </a:cubicBezTo>
                  <a:cubicBezTo>
                    <a:pt x="401784" y="120607"/>
                    <a:pt x="349381" y="50822"/>
                    <a:pt x="343306" y="42478"/>
                  </a:cubicBezTo>
                  <a:cubicBezTo>
                    <a:pt x="342546" y="42478"/>
                    <a:pt x="341787" y="41719"/>
                    <a:pt x="341787" y="40961"/>
                  </a:cubicBezTo>
                  <a:cubicBezTo>
                    <a:pt x="336471" y="34134"/>
                    <a:pt x="329635" y="30341"/>
                    <a:pt x="321281" y="30341"/>
                  </a:cubicBezTo>
                  <a:close/>
                  <a:moveTo>
                    <a:pt x="321281" y="0"/>
                  </a:moveTo>
                  <a:cubicBezTo>
                    <a:pt x="338749" y="0"/>
                    <a:pt x="354698" y="8344"/>
                    <a:pt x="365330" y="21997"/>
                  </a:cubicBezTo>
                  <a:cubicBezTo>
                    <a:pt x="368368" y="25032"/>
                    <a:pt x="431403" y="99368"/>
                    <a:pt x="395708" y="210114"/>
                  </a:cubicBezTo>
                  <a:lnTo>
                    <a:pt x="523298" y="210114"/>
                  </a:lnTo>
                  <a:cubicBezTo>
                    <a:pt x="538487" y="210114"/>
                    <a:pt x="552157" y="216182"/>
                    <a:pt x="562789" y="226802"/>
                  </a:cubicBezTo>
                  <a:cubicBezTo>
                    <a:pt x="572662" y="237421"/>
                    <a:pt x="578738" y="251075"/>
                    <a:pt x="578738" y="265487"/>
                  </a:cubicBezTo>
                  <a:cubicBezTo>
                    <a:pt x="578738" y="281416"/>
                    <a:pt x="571903" y="295828"/>
                    <a:pt x="561270" y="305689"/>
                  </a:cubicBezTo>
                  <a:cubicBezTo>
                    <a:pt x="571903" y="315550"/>
                    <a:pt x="578738" y="329962"/>
                    <a:pt x="578738" y="345891"/>
                  </a:cubicBezTo>
                  <a:cubicBezTo>
                    <a:pt x="578738" y="361821"/>
                    <a:pt x="571903" y="375474"/>
                    <a:pt x="561270" y="386094"/>
                  </a:cubicBezTo>
                  <a:cubicBezTo>
                    <a:pt x="571903" y="395955"/>
                    <a:pt x="578738" y="410367"/>
                    <a:pt x="578738" y="425537"/>
                  </a:cubicBezTo>
                  <a:cubicBezTo>
                    <a:pt x="578738" y="442225"/>
                    <a:pt x="571903" y="456637"/>
                    <a:pt x="560511" y="466498"/>
                  </a:cubicBezTo>
                  <a:cubicBezTo>
                    <a:pt x="570384" y="477118"/>
                    <a:pt x="576460" y="490771"/>
                    <a:pt x="576460" y="505942"/>
                  </a:cubicBezTo>
                  <a:cubicBezTo>
                    <a:pt x="576460" y="534008"/>
                    <a:pt x="555195" y="557522"/>
                    <a:pt x="527095" y="560556"/>
                  </a:cubicBezTo>
                  <a:cubicBezTo>
                    <a:pt x="525576" y="560556"/>
                    <a:pt x="524816" y="561315"/>
                    <a:pt x="523298" y="561315"/>
                  </a:cubicBezTo>
                  <a:lnTo>
                    <a:pt x="224830" y="561315"/>
                  </a:lnTo>
                  <a:cubicBezTo>
                    <a:pt x="201287" y="561315"/>
                    <a:pt x="181541" y="541593"/>
                    <a:pt x="181541" y="518079"/>
                  </a:cubicBezTo>
                  <a:lnTo>
                    <a:pt x="181541" y="253350"/>
                  </a:lnTo>
                  <a:cubicBezTo>
                    <a:pt x="181541" y="230594"/>
                    <a:pt x="199768" y="211631"/>
                    <a:pt x="222552" y="210872"/>
                  </a:cubicBezTo>
                  <a:cubicBezTo>
                    <a:pt x="223311" y="210872"/>
                    <a:pt x="224071" y="210114"/>
                    <a:pt x="224830" y="210114"/>
                  </a:cubicBezTo>
                  <a:lnTo>
                    <a:pt x="229387" y="210114"/>
                  </a:lnTo>
                  <a:cubicBezTo>
                    <a:pt x="232425" y="210114"/>
                    <a:pt x="235463" y="208597"/>
                    <a:pt x="237741" y="205563"/>
                  </a:cubicBezTo>
                  <a:cubicBezTo>
                    <a:pt x="238500" y="203287"/>
                    <a:pt x="240019" y="201011"/>
                    <a:pt x="240779" y="198736"/>
                  </a:cubicBezTo>
                  <a:cubicBezTo>
                    <a:pt x="255209" y="170670"/>
                    <a:pt x="277233" y="115297"/>
                    <a:pt x="266600" y="66751"/>
                  </a:cubicBezTo>
                  <a:cubicBezTo>
                    <a:pt x="265841" y="65234"/>
                    <a:pt x="265841" y="62958"/>
                    <a:pt x="266600" y="60683"/>
                  </a:cubicBezTo>
                  <a:cubicBezTo>
                    <a:pt x="265841" y="59166"/>
                    <a:pt x="265841" y="56890"/>
                    <a:pt x="265841" y="55373"/>
                  </a:cubicBezTo>
                  <a:cubicBezTo>
                    <a:pt x="265841" y="25032"/>
                    <a:pt x="290903" y="0"/>
                    <a:pt x="321281" y="0"/>
                  </a:cubicBezTo>
                  <a:close/>
                </a:path>
              </a:pathLst>
            </a:custGeom>
            <a:solidFill>
              <a:srgbClr val="FF94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BC8FE13B-98BC-4060-87C3-AB9B03EFEF5F}"/>
              </a:ext>
            </a:extLst>
          </p:cNvPr>
          <p:cNvGrpSpPr/>
          <p:nvPr/>
        </p:nvGrpSpPr>
        <p:grpSpPr>
          <a:xfrm>
            <a:off x="4148668" y="3164252"/>
            <a:ext cx="1638298" cy="1638298"/>
            <a:chOff x="2925263" y="2633811"/>
            <a:chExt cx="1982014" cy="1982014"/>
          </a:xfrm>
        </p:grpSpPr>
        <p:sp>
          <p:nvSpPr>
            <p:cNvPr id="41" name="椭圆 40">
              <a:extLst>
                <a:ext uri="{FF2B5EF4-FFF2-40B4-BE49-F238E27FC236}">
                  <a16:creationId xmlns:a16="http://schemas.microsoft.com/office/drawing/2014/main" id="{9CC3E335-F98C-4D8D-8B92-17B0D2BA3284}"/>
                </a:ext>
              </a:extLst>
            </p:cNvPr>
            <p:cNvSpPr/>
            <p:nvPr/>
          </p:nvSpPr>
          <p:spPr>
            <a:xfrm>
              <a:off x="2925263" y="2633811"/>
              <a:ext cx="1982014" cy="1982014"/>
            </a:xfrm>
            <a:prstGeom prst="ellipse">
              <a:avLst/>
            </a:prstGeom>
            <a:gradFill>
              <a:gsLst>
                <a:gs pos="0">
                  <a:srgbClr val="FF9409"/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8A3113B9-FAB0-42C2-A8C6-B75A0F771387}"/>
                </a:ext>
              </a:extLst>
            </p:cNvPr>
            <p:cNvSpPr/>
            <p:nvPr/>
          </p:nvSpPr>
          <p:spPr>
            <a:xfrm>
              <a:off x="3136715" y="2845263"/>
              <a:ext cx="1559110" cy="15591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55600" sx="102000" sy="1020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3" name="椭圆 8">
              <a:extLst>
                <a:ext uri="{FF2B5EF4-FFF2-40B4-BE49-F238E27FC236}">
                  <a16:creationId xmlns:a16="http://schemas.microsoft.com/office/drawing/2014/main" id="{4EE5EFE9-61C0-415D-B5E0-380CAA1D7F52}"/>
                </a:ext>
              </a:extLst>
            </p:cNvPr>
            <p:cNvSpPr/>
            <p:nvPr/>
          </p:nvSpPr>
          <p:spPr>
            <a:xfrm>
              <a:off x="3602513" y="3286125"/>
              <a:ext cx="627513" cy="677386"/>
            </a:xfrm>
            <a:custGeom>
              <a:avLst/>
              <a:gdLst>
                <a:gd name="connsiteX0" fmla="*/ 250789 w 563817"/>
                <a:gd name="connsiteY0" fmla="*/ 546529 h 608627"/>
                <a:gd name="connsiteX1" fmla="*/ 313028 w 563817"/>
                <a:gd name="connsiteY1" fmla="*/ 546529 h 608627"/>
                <a:gd name="connsiteX2" fmla="*/ 313028 w 563817"/>
                <a:gd name="connsiteY2" fmla="*/ 577578 h 608627"/>
                <a:gd name="connsiteX3" fmla="*/ 281909 w 563817"/>
                <a:gd name="connsiteY3" fmla="*/ 608627 h 608627"/>
                <a:gd name="connsiteX4" fmla="*/ 250789 w 563817"/>
                <a:gd name="connsiteY4" fmla="*/ 577578 h 608627"/>
                <a:gd name="connsiteX5" fmla="*/ 464320 w 563817"/>
                <a:gd name="connsiteY5" fmla="*/ 405681 h 608627"/>
                <a:gd name="connsiteX6" fmla="*/ 526488 w 563817"/>
                <a:gd name="connsiteY6" fmla="*/ 405681 h 608627"/>
                <a:gd name="connsiteX7" fmla="*/ 526488 w 563817"/>
                <a:gd name="connsiteY7" fmla="*/ 577572 h 608627"/>
                <a:gd name="connsiteX8" fmla="*/ 495404 w 563817"/>
                <a:gd name="connsiteY8" fmla="*/ 608627 h 608627"/>
                <a:gd name="connsiteX9" fmla="*/ 464320 w 563817"/>
                <a:gd name="connsiteY9" fmla="*/ 577572 h 608627"/>
                <a:gd name="connsiteX10" fmla="*/ 233217 w 563817"/>
                <a:gd name="connsiteY10" fmla="*/ 343583 h 608627"/>
                <a:gd name="connsiteX11" fmla="*/ 330600 w 563817"/>
                <a:gd name="connsiteY11" fmla="*/ 343583 h 608627"/>
                <a:gd name="connsiteX12" fmla="*/ 350357 w 563817"/>
                <a:gd name="connsiteY12" fmla="*/ 363308 h 608627"/>
                <a:gd name="connsiteX13" fmla="*/ 350357 w 563817"/>
                <a:gd name="connsiteY13" fmla="*/ 485538 h 608627"/>
                <a:gd name="connsiteX14" fmla="*/ 330600 w 563817"/>
                <a:gd name="connsiteY14" fmla="*/ 505107 h 608627"/>
                <a:gd name="connsiteX15" fmla="*/ 233217 w 563817"/>
                <a:gd name="connsiteY15" fmla="*/ 505107 h 608627"/>
                <a:gd name="connsiteX16" fmla="*/ 213460 w 563817"/>
                <a:gd name="connsiteY16" fmla="*/ 485538 h 608627"/>
                <a:gd name="connsiteX17" fmla="*/ 213460 w 563817"/>
                <a:gd name="connsiteY17" fmla="*/ 363308 h 608627"/>
                <a:gd name="connsiteX18" fmla="*/ 233217 w 563817"/>
                <a:gd name="connsiteY18" fmla="*/ 343583 h 608627"/>
                <a:gd name="connsiteX19" fmla="*/ 37329 w 563817"/>
                <a:gd name="connsiteY19" fmla="*/ 314722 h 608627"/>
                <a:gd name="connsiteX20" fmla="*/ 99497 w 563817"/>
                <a:gd name="connsiteY20" fmla="*/ 314722 h 608627"/>
                <a:gd name="connsiteX21" fmla="*/ 99497 w 563817"/>
                <a:gd name="connsiteY21" fmla="*/ 577575 h 608627"/>
                <a:gd name="connsiteX22" fmla="*/ 68413 w 563817"/>
                <a:gd name="connsiteY22" fmla="*/ 608627 h 608627"/>
                <a:gd name="connsiteX23" fmla="*/ 37329 w 563817"/>
                <a:gd name="connsiteY23" fmla="*/ 577575 h 608627"/>
                <a:gd name="connsiteX24" fmla="*/ 446737 w 563817"/>
                <a:gd name="connsiteY24" fmla="*/ 202946 h 608627"/>
                <a:gd name="connsiteX25" fmla="*/ 544226 w 563817"/>
                <a:gd name="connsiteY25" fmla="*/ 202946 h 608627"/>
                <a:gd name="connsiteX26" fmla="*/ 563817 w 563817"/>
                <a:gd name="connsiteY26" fmla="*/ 222507 h 608627"/>
                <a:gd name="connsiteX27" fmla="*/ 563817 w 563817"/>
                <a:gd name="connsiteY27" fmla="*/ 344684 h 608627"/>
                <a:gd name="connsiteX28" fmla="*/ 544226 w 563817"/>
                <a:gd name="connsiteY28" fmla="*/ 364400 h 608627"/>
                <a:gd name="connsiteX29" fmla="*/ 446737 w 563817"/>
                <a:gd name="connsiteY29" fmla="*/ 364400 h 608627"/>
                <a:gd name="connsiteX30" fmla="*/ 426991 w 563817"/>
                <a:gd name="connsiteY30" fmla="*/ 344684 h 608627"/>
                <a:gd name="connsiteX31" fmla="*/ 426991 w 563817"/>
                <a:gd name="connsiteY31" fmla="*/ 222507 h 608627"/>
                <a:gd name="connsiteX32" fmla="*/ 446737 w 563817"/>
                <a:gd name="connsiteY32" fmla="*/ 202946 h 608627"/>
                <a:gd name="connsiteX33" fmla="*/ 19591 w 563817"/>
                <a:gd name="connsiteY33" fmla="*/ 111776 h 608627"/>
                <a:gd name="connsiteX34" fmla="*/ 117080 w 563817"/>
                <a:gd name="connsiteY34" fmla="*/ 111776 h 608627"/>
                <a:gd name="connsiteX35" fmla="*/ 136826 w 563817"/>
                <a:gd name="connsiteY35" fmla="*/ 131501 h 608627"/>
                <a:gd name="connsiteX36" fmla="*/ 136826 w 563817"/>
                <a:gd name="connsiteY36" fmla="*/ 253576 h 608627"/>
                <a:gd name="connsiteX37" fmla="*/ 117080 w 563817"/>
                <a:gd name="connsiteY37" fmla="*/ 273300 h 608627"/>
                <a:gd name="connsiteX38" fmla="*/ 19591 w 563817"/>
                <a:gd name="connsiteY38" fmla="*/ 273300 h 608627"/>
                <a:gd name="connsiteX39" fmla="*/ 0 w 563817"/>
                <a:gd name="connsiteY39" fmla="*/ 253576 h 608627"/>
                <a:gd name="connsiteX40" fmla="*/ 0 w 563817"/>
                <a:gd name="connsiteY40" fmla="*/ 131501 h 608627"/>
                <a:gd name="connsiteX41" fmla="*/ 19591 w 563817"/>
                <a:gd name="connsiteY41" fmla="*/ 111776 h 608627"/>
                <a:gd name="connsiteX42" fmla="*/ 495404 w 563817"/>
                <a:gd name="connsiteY42" fmla="*/ 0 h 608627"/>
                <a:gd name="connsiteX43" fmla="*/ 526488 w 563817"/>
                <a:gd name="connsiteY43" fmla="*/ 31049 h 608627"/>
                <a:gd name="connsiteX44" fmla="*/ 526488 w 563817"/>
                <a:gd name="connsiteY44" fmla="*/ 161454 h 608627"/>
                <a:gd name="connsiteX45" fmla="*/ 464320 w 563817"/>
                <a:gd name="connsiteY45" fmla="*/ 161454 h 608627"/>
                <a:gd name="connsiteX46" fmla="*/ 464320 w 563817"/>
                <a:gd name="connsiteY46" fmla="*/ 31049 h 608627"/>
                <a:gd name="connsiteX47" fmla="*/ 495404 w 563817"/>
                <a:gd name="connsiteY47" fmla="*/ 0 h 608627"/>
                <a:gd name="connsiteX48" fmla="*/ 281909 w 563817"/>
                <a:gd name="connsiteY48" fmla="*/ 0 h 608627"/>
                <a:gd name="connsiteX49" fmla="*/ 313028 w 563817"/>
                <a:gd name="connsiteY49" fmla="*/ 31053 h 608627"/>
                <a:gd name="connsiteX50" fmla="*/ 313028 w 563817"/>
                <a:gd name="connsiteY50" fmla="*/ 302302 h 608627"/>
                <a:gd name="connsiteX51" fmla="*/ 250789 w 563817"/>
                <a:gd name="connsiteY51" fmla="*/ 302302 h 608627"/>
                <a:gd name="connsiteX52" fmla="*/ 250789 w 563817"/>
                <a:gd name="connsiteY52" fmla="*/ 31053 h 608627"/>
                <a:gd name="connsiteX53" fmla="*/ 281909 w 563817"/>
                <a:gd name="connsiteY53" fmla="*/ 0 h 608627"/>
                <a:gd name="connsiteX54" fmla="*/ 68413 w 563817"/>
                <a:gd name="connsiteY54" fmla="*/ 0 h 608627"/>
                <a:gd name="connsiteX55" fmla="*/ 99497 w 563817"/>
                <a:gd name="connsiteY55" fmla="*/ 31061 h 608627"/>
                <a:gd name="connsiteX56" fmla="*/ 99497 w 563817"/>
                <a:gd name="connsiteY56" fmla="*/ 70354 h 608627"/>
                <a:gd name="connsiteX57" fmla="*/ 37329 w 563817"/>
                <a:gd name="connsiteY57" fmla="*/ 70354 h 608627"/>
                <a:gd name="connsiteX58" fmla="*/ 37329 w 563817"/>
                <a:gd name="connsiteY58" fmla="*/ 31061 h 608627"/>
                <a:gd name="connsiteX59" fmla="*/ 68413 w 563817"/>
                <a:gd name="connsiteY59" fmla="*/ 0 h 608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63817" h="608627">
                  <a:moveTo>
                    <a:pt x="250789" y="546529"/>
                  </a:moveTo>
                  <a:lnTo>
                    <a:pt x="313028" y="546529"/>
                  </a:lnTo>
                  <a:lnTo>
                    <a:pt x="313028" y="577578"/>
                  </a:lnTo>
                  <a:cubicBezTo>
                    <a:pt x="313028" y="594655"/>
                    <a:pt x="299024" y="608627"/>
                    <a:pt x="281909" y="608627"/>
                  </a:cubicBezTo>
                  <a:cubicBezTo>
                    <a:pt x="264793" y="608627"/>
                    <a:pt x="250789" y="594655"/>
                    <a:pt x="250789" y="577578"/>
                  </a:cubicBezTo>
                  <a:close/>
                  <a:moveTo>
                    <a:pt x="464320" y="405681"/>
                  </a:moveTo>
                  <a:lnTo>
                    <a:pt x="526488" y="405681"/>
                  </a:lnTo>
                  <a:lnTo>
                    <a:pt x="526488" y="577572"/>
                  </a:lnTo>
                  <a:cubicBezTo>
                    <a:pt x="526488" y="594652"/>
                    <a:pt x="512656" y="608627"/>
                    <a:pt x="495404" y="608627"/>
                  </a:cubicBezTo>
                  <a:cubicBezTo>
                    <a:pt x="478308" y="608627"/>
                    <a:pt x="464320" y="594652"/>
                    <a:pt x="464320" y="577572"/>
                  </a:cubicBezTo>
                  <a:close/>
                  <a:moveTo>
                    <a:pt x="233217" y="343583"/>
                  </a:moveTo>
                  <a:lnTo>
                    <a:pt x="330600" y="343583"/>
                  </a:lnTo>
                  <a:cubicBezTo>
                    <a:pt x="341490" y="343583"/>
                    <a:pt x="350357" y="352436"/>
                    <a:pt x="350357" y="363308"/>
                  </a:cubicBezTo>
                  <a:lnTo>
                    <a:pt x="350357" y="485538"/>
                  </a:lnTo>
                  <a:cubicBezTo>
                    <a:pt x="350357" y="496410"/>
                    <a:pt x="341490" y="505107"/>
                    <a:pt x="330600" y="505107"/>
                  </a:cubicBezTo>
                  <a:lnTo>
                    <a:pt x="233217" y="505107"/>
                  </a:lnTo>
                  <a:cubicBezTo>
                    <a:pt x="222327" y="505107"/>
                    <a:pt x="213460" y="496410"/>
                    <a:pt x="213460" y="485538"/>
                  </a:cubicBezTo>
                  <a:lnTo>
                    <a:pt x="213460" y="363308"/>
                  </a:lnTo>
                  <a:cubicBezTo>
                    <a:pt x="213460" y="352436"/>
                    <a:pt x="222327" y="343583"/>
                    <a:pt x="233217" y="343583"/>
                  </a:cubicBezTo>
                  <a:close/>
                  <a:moveTo>
                    <a:pt x="37329" y="314722"/>
                  </a:moveTo>
                  <a:lnTo>
                    <a:pt x="99497" y="314722"/>
                  </a:lnTo>
                  <a:lnTo>
                    <a:pt x="99497" y="577575"/>
                  </a:lnTo>
                  <a:cubicBezTo>
                    <a:pt x="99497" y="594654"/>
                    <a:pt x="85509" y="608627"/>
                    <a:pt x="68413" y="608627"/>
                  </a:cubicBezTo>
                  <a:cubicBezTo>
                    <a:pt x="51161" y="608627"/>
                    <a:pt x="37329" y="594654"/>
                    <a:pt x="37329" y="577575"/>
                  </a:cubicBezTo>
                  <a:close/>
                  <a:moveTo>
                    <a:pt x="446737" y="202946"/>
                  </a:moveTo>
                  <a:lnTo>
                    <a:pt x="544226" y="202946"/>
                  </a:lnTo>
                  <a:cubicBezTo>
                    <a:pt x="555110" y="202946"/>
                    <a:pt x="563817" y="211640"/>
                    <a:pt x="563817" y="222507"/>
                  </a:cubicBezTo>
                  <a:lnTo>
                    <a:pt x="563817" y="344684"/>
                  </a:lnTo>
                  <a:cubicBezTo>
                    <a:pt x="563817" y="355551"/>
                    <a:pt x="555110" y="364400"/>
                    <a:pt x="544226" y="364400"/>
                  </a:cubicBezTo>
                  <a:lnTo>
                    <a:pt x="446737" y="364400"/>
                  </a:lnTo>
                  <a:cubicBezTo>
                    <a:pt x="435854" y="364400"/>
                    <a:pt x="426991" y="355551"/>
                    <a:pt x="426991" y="344684"/>
                  </a:cubicBezTo>
                  <a:lnTo>
                    <a:pt x="426991" y="222507"/>
                  </a:lnTo>
                  <a:cubicBezTo>
                    <a:pt x="426991" y="211640"/>
                    <a:pt x="435854" y="202946"/>
                    <a:pt x="446737" y="202946"/>
                  </a:cubicBezTo>
                  <a:close/>
                  <a:moveTo>
                    <a:pt x="19591" y="111776"/>
                  </a:moveTo>
                  <a:lnTo>
                    <a:pt x="117080" y="111776"/>
                  </a:lnTo>
                  <a:cubicBezTo>
                    <a:pt x="127963" y="111776"/>
                    <a:pt x="136826" y="120629"/>
                    <a:pt x="136826" y="131501"/>
                  </a:cubicBezTo>
                  <a:lnTo>
                    <a:pt x="136826" y="253576"/>
                  </a:lnTo>
                  <a:cubicBezTo>
                    <a:pt x="136826" y="264447"/>
                    <a:pt x="127963" y="273300"/>
                    <a:pt x="117080" y="273300"/>
                  </a:cubicBezTo>
                  <a:lnTo>
                    <a:pt x="19591" y="273300"/>
                  </a:lnTo>
                  <a:cubicBezTo>
                    <a:pt x="8707" y="273300"/>
                    <a:pt x="0" y="264447"/>
                    <a:pt x="0" y="253576"/>
                  </a:cubicBezTo>
                  <a:lnTo>
                    <a:pt x="0" y="131501"/>
                  </a:lnTo>
                  <a:cubicBezTo>
                    <a:pt x="0" y="120629"/>
                    <a:pt x="8707" y="111776"/>
                    <a:pt x="19591" y="111776"/>
                  </a:cubicBezTo>
                  <a:close/>
                  <a:moveTo>
                    <a:pt x="495404" y="0"/>
                  </a:moveTo>
                  <a:cubicBezTo>
                    <a:pt x="512656" y="0"/>
                    <a:pt x="526488" y="13972"/>
                    <a:pt x="526488" y="31049"/>
                  </a:cubicBezTo>
                  <a:lnTo>
                    <a:pt x="526488" y="161454"/>
                  </a:lnTo>
                  <a:lnTo>
                    <a:pt x="464320" y="161454"/>
                  </a:lnTo>
                  <a:lnTo>
                    <a:pt x="464320" y="31049"/>
                  </a:lnTo>
                  <a:cubicBezTo>
                    <a:pt x="464320" y="13972"/>
                    <a:pt x="478308" y="0"/>
                    <a:pt x="495404" y="0"/>
                  </a:cubicBezTo>
                  <a:close/>
                  <a:moveTo>
                    <a:pt x="281909" y="0"/>
                  </a:moveTo>
                  <a:cubicBezTo>
                    <a:pt x="299024" y="0"/>
                    <a:pt x="313028" y="13974"/>
                    <a:pt x="313028" y="31053"/>
                  </a:cubicBezTo>
                  <a:lnTo>
                    <a:pt x="313028" y="302302"/>
                  </a:lnTo>
                  <a:lnTo>
                    <a:pt x="250789" y="302302"/>
                  </a:lnTo>
                  <a:lnTo>
                    <a:pt x="250789" y="31053"/>
                  </a:lnTo>
                  <a:cubicBezTo>
                    <a:pt x="250789" y="13974"/>
                    <a:pt x="264793" y="0"/>
                    <a:pt x="281909" y="0"/>
                  </a:cubicBezTo>
                  <a:close/>
                  <a:moveTo>
                    <a:pt x="68413" y="0"/>
                  </a:moveTo>
                  <a:cubicBezTo>
                    <a:pt x="85509" y="0"/>
                    <a:pt x="99497" y="13978"/>
                    <a:pt x="99497" y="31061"/>
                  </a:cubicBezTo>
                  <a:lnTo>
                    <a:pt x="99497" y="70354"/>
                  </a:lnTo>
                  <a:lnTo>
                    <a:pt x="37329" y="70354"/>
                  </a:lnTo>
                  <a:lnTo>
                    <a:pt x="37329" y="31061"/>
                  </a:lnTo>
                  <a:cubicBezTo>
                    <a:pt x="37329" y="13978"/>
                    <a:pt x="51161" y="0"/>
                    <a:pt x="68413" y="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406F439C-C895-4A2D-AB13-A5198CD6F88D}"/>
              </a:ext>
            </a:extLst>
          </p:cNvPr>
          <p:cNvGrpSpPr/>
          <p:nvPr/>
        </p:nvGrpSpPr>
        <p:grpSpPr>
          <a:xfrm>
            <a:off x="6405037" y="3164252"/>
            <a:ext cx="1638298" cy="1638298"/>
            <a:chOff x="2925263" y="2633811"/>
            <a:chExt cx="1982014" cy="1982014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460BA8DD-D0C2-45F0-9576-D998DDAB9624}"/>
                </a:ext>
              </a:extLst>
            </p:cNvPr>
            <p:cNvSpPr/>
            <p:nvPr/>
          </p:nvSpPr>
          <p:spPr>
            <a:xfrm>
              <a:off x="2925263" y="2633811"/>
              <a:ext cx="1982014" cy="1982014"/>
            </a:xfrm>
            <a:prstGeom prst="ellipse">
              <a:avLst/>
            </a:prstGeom>
            <a:gradFill>
              <a:gsLst>
                <a:gs pos="0">
                  <a:srgbClr val="FF9409"/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F39235FE-41DD-4C63-9083-4D09DD000AB6}"/>
                </a:ext>
              </a:extLst>
            </p:cNvPr>
            <p:cNvSpPr/>
            <p:nvPr/>
          </p:nvSpPr>
          <p:spPr>
            <a:xfrm>
              <a:off x="3136715" y="2845263"/>
              <a:ext cx="1559110" cy="15591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55600" sx="102000" sy="1020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47" name="椭圆 12">
              <a:extLst>
                <a:ext uri="{FF2B5EF4-FFF2-40B4-BE49-F238E27FC236}">
                  <a16:creationId xmlns:a16="http://schemas.microsoft.com/office/drawing/2014/main" id="{7CAE167F-BD68-4DD7-A1D5-6B6237315789}"/>
                </a:ext>
              </a:extLst>
            </p:cNvPr>
            <p:cNvSpPr/>
            <p:nvPr/>
          </p:nvSpPr>
          <p:spPr>
            <a:xfrm>
              <a:off x="3577577" y="3336392"/>
              <a:ext cx="677385" cy="576851"/>
            </a:xfrm>
            <a:custGeom>
              <a:avLst/>
              <a:gdLst>
                <a:gd name="connsiteX0" fmla="*/ 303714 w 607639"/>
                <a:gd name="connsiteY0" fmla="*/ 173520 h 517456"/>
                <a:gd name="connsiteX1" fmla="*/ 337586 w 607639"/>
                <a:gd name="connsiteY1" fmla="*/ 207321 h 517456"/>
                <a:gd name="connsiteX2" fmla="*/ 303714 w 607639"/>
                <a:gd name="connsiteY2" fmla="*/ 241122 h 517456"/>
                <a:gd name="connsiteX3" fmla="*/ 269842 w 607639"/>
                <a:gd name="connsiteY3" fmla="*/ 207321 h 517456"/>
                <a:gd name="connsiteX4" fmla="*/ 303714 w 607639"/>
                <a:gd name="connsiteY4" fmla="*/ 173520 h 517456"/>
                <a:gd name="connsiteX5" fmla="*/ 303758 w 607639"/>
                <a:gd name="connsiteY5" fmla="*/ 139994 h 517456"/>
                <a:gd name="connsiteX6" fmla="*/ 236373 w 607639"/>
                <a:gd name="connsiteY6" fmla="*/ 207277 h 517456"/>
                <a:gd name="connsiteX7" fmla="*/ 303758 w 607639"/>
                <a:gd name="connsiteY7" fmla="*/ 274559 h 517456"/>
                <a:gd name="connsiteX8" fmla="*/ 371054 w 607639"/>
                <a:gd name="connsiteY8" fmla="*/ 207277 h 517456"/>
                <a:gd name="connsiteX9" fmla="*/ 303758 w 607639"/>
                <a:gd name="connsiteY9" fmla="*/ 139994 h 517456"/>
                <a:gd name="connsiteX10" fmla="*/ 282839 w 607639"/>
                <a:gd name="connsiteY10" fmla="*/ 68801 h 517456"/>
                <a:gd name="connsiteX11" fmla="*/ 303669 w 607639"/>
                <a:gd name="connsiteY11" fmla="*/ 68801 h 517456"/>
                <a:gd name="connsiteX12" fmla="*/ 303847 w 607639"/>
                <a:gd name="connsiteY12" fmla="*/ 68801 h 517456"/>
                <a:gd name="connsiteX13" fmla="*/ 324588 w 607639"/>
                <a:gd name="connsiteY13" fmla="*/ 68801 h 517456"/>
                <a:gd name="connsiteX14" fmla="*/ 327703 w 607639"/>
                <a:gd name="connsiteY14" fmla="*/ 99465 h 517456"/>
                <a:gd name="connsiteX15" fmla="*/ 363221 w 607639"/>
                <a:gd name="connsiteY15" fmla="*/ 114219 h 517456"/>
                <a:gd name="connsiteX16" fmla="*/ 387166 w 607639"/>
                <a:gd name="connsiteY16" fmla="*/ 94665 h 517456"/>
                <a:gd name="connsiteX17" fmla="*/ 416541 w 607639"/>
                <a:gd name="connsiteY17" fmla="*/ 124085 h 517456"/>
                <a:gd name="connsiteX18" fmla="*/ 396958 w 607639"/>
                <a:gd name="connsiteY18" fmla="*/ 147993 h 517456"/>
                <a:gd name="connsiteX19" fmla="*/ 411645 w 607639"/>
                <a:gd name="connsiteY19" fmla="*/ 183457 h 517456"/>
                <a:gd name="connsiteX20" fmla="*/ 442445 w 607639"/>
                <a:gd name="connsiteY20" fmla="*/ 186479 h 517456"/>
                <a:gd name="connsiteX21" fmla="*/ 442445 w 607639"/>
                <a:gd name="connsiteY21" fmla="*/ 228075 h 517456"/>
                <a:gd name="connsiteX22" fmla="*/ 411645 w 607639"/>
                <a:gd name="connsiteY22" fmla="*/ 231185 h 517456"/>
                <a:gd name="connsiteX23" fmla="*/ 396958 w 607639"/>
                <a:gd name="connsiteY23" fmla="*/ 266649 h 517456"/>
                <a:gd name="connsiteX24" fmla="*/ 416541 w 607639"/>
                <a:gd name="connsiteY24" fmla="*/ 290558 h 517456"/>
                <a:gd name="connsiteX25" fmla="*/ 387166 w 607639"/>
                <a:gd name="connsiteY25" fmla="*/ 319977 h 517456"/>
                <a:gd name="connsiteX26" fmla="*/ 363221 w 607639"/>
                <a:gd name="connsiteY26" fmla="*/ 300423 h 517456"/>
                <a:gd name="connsiteX27" fmla="*/ 327703 w 607639"/>
                <a:gd name="connsiteY27" fmla="*/ 315177 h 517456"/>
                <a:gd name="connsiteX28" fmla="*/ 324588 w 607639"/>
                <a:gd name="connsiteY28" fmla="*/ 345841 h 517456"/>
                <a:gd name="connsiteX29" fmla="*/ 303847 w 607639"/>
                <a:gd name="connsiteY29" fmla="*/ 345841 h 517456"/>
                <a:gd name="connsiteX30" fmla="*/ 303669 w 607639"/>
                <a:gd name="connsiteY30" fmla="*/ 345841 h 517456"/>
                <a:gd name="connsiteX31" fmla="*/ 282839 w 607639"/>
                <a:gd name="connsiteY31" fmla="*/ 345841 h 517456"/>
                <a:gd name="connsiteX32" fmla="*/ 279813 w 607639"/>
                <a:gd name="connsiteY32" fmla="*/ 315177 h 517456"/>
                <a:gd name="connsiteX33" fmla="*/ 244295 w 607639"/>
                <a:gd name="connsiteY33" fmla="*/ 300423 h 517456"/>
                <a:gd name="connsiteX34" fmla="*/ 220350 w 607639"/>
                <a:gd name="connsiteY34" fmla="*/ 319977 h 517456"/>
                <a:gd name="connsiteX35" fmla="*/ 190886 w 607639"/>
                <a:gd name="connsiteY35" fmla="*/ 290558 h 517456"/>
                <a:gd name="connsiteX36" fmla="*/ 210558 w 607639"/>
                <a:gd name="connsiteY36" fmla="*/ 266649 h 517456"/>
                <a:gd name="connsiteX37" fmla="*/ 195782 w 607639"/>
                <a:gd name="connsiteY37" fmla="*/ 231185 h 517456"/>
                <a:gd name="connsiteX38" fmla="*/ 164982 w 607639"/>
                <a:gd name="connsiteY38" fmla="*/ 228075 h 517456"/>
                <a:gd name="connsiteX39" fmla="*/ 164982 w 607639"/>
                <a:gd name="connsiteY39" fmla="*/ 186568 h 517456"/>
                <a:gd name="connsiteX40" fmla="*/ 195782 w 607639"/>
                <a:gd name="connsiteY40" fmla="*/ 183457 h 517456"/>
                <a:gd name="connsiteX41" fmla="*/ 210558 w 607639"/>
                <a:gd name="connsiteY41" fmla="*/ 147993 h 517456"/>
                <a:gd name="connsiteX42" fmla="*/ 190886 w 607639"/>
                <a:gd name="connsiteY42" fmla="*/ 124085 h 517456"/>
                <a:gd name="connsiteX43" fmla="*/ 220350 w 607639"/>
                <a:gd name="connsiteY43" fmla="*/ 94665 h 517456"/>
                <a:gd name="connsiteX44" fmla="*/ 244295 w 607639"/>
                <a:gd name="connsiteY44" fmla="*/ 114219 h 517456"/>
                <a:gd name="connsiteX45" fmla="*/ 279813 w 607639"/>
                <a:gd name="connsiteY45" fmla="*/ 99465 h 517456"/>
                <a:gd name="connsiteX46" fmla="*/ 38005 w 607639"/>
                <a:gd name="connsiteY46" fmla="*/ 37951 h 517456"/>
                <a:gd name="connsiteX47" fmla="*/ 38005 w 607639"/>
                <a:gd name="connsiteY47" fmla="*/ 376049 h 517456"/>
                <a:gd name="connsiteX48" fmla="*/ 569634 w 607639"/>
                <a:gd name="connsiteY48" fmla="*/ 376049 h 517456"/>
                <a:gd name="connsiteX49" fmla="*/ 569634 w 607639"/>
                <a:gd name="connsiteY49" fmla="*/ 37951 h 517456"/>
                <a:gd name="connsiteX50" fmla="*/ 28482 w 607639"/>
                <a:gd name="connsiteY50" fmla="*/ 0 h 517456"/>
                <a:gd name="connsiteX51" fmla="*/ 579157 w 607639"/>
                <a:gd name="connsiteY51" fmla="*/ 0 h 517456"/>
                <a:gd name="connsiteX52" fmla="*/ 607639 w 607639"/>
                <a:gd name="connsiteY52" fmla="*/ 28441 h 517456"/>
                <a:gd name="connsiteX53" fmla="*/ 607639 w 607639"/>
                <a:gd name="connsiteY53" fmla="*/ 385559 h 517456"/>
                <a:gd name="connsiteX54" fmla="*/ 579157 w 607639"/>
                <a:gd name="connsiteY54" fmla="*/ 414000 h 517456"/>
                <a:gd name="connsiteX55" fmla="*/ 351304 w 607639"/>
                <a:gd name="connsiteY55" fmla="*/ 414000 h 517456"/>
                <a:gd name="connsiteX56" fmla="*/ 351304 w 607639"/>
                <a:gd name="connsiteY56" fmla="*/ 479593 h 517456"/>
                <a:gd name="connsiteX57" fmla="*/ 437906 w 607639"/>
                <a:gd name="connsiteY57" fmla="*/ 479593 h 517456"/>
                <a:gd name="connsiteX58" fmla="*/ 437906 w 607639"/>
                <a:gd name="connsiteY58" fmla="*/ 517456 h 517456"/>
                <a:gd name="connsiteX59" fmla="*/ 169733 w 607639"/>
                <a:gd name="connsiteY59" fmla="*/ 517456 h 517456"/>
                <a:gd name="connsiteX60" fmla="*/ 169733 w 607639"/>
                <a:gd name="connsiteY60" fmla="*/ 479593 h 517456"/>
                <a:gd name="connsiteX61" fmla="*/ 256335 w 607639"/>
                <a:gd name="connsiteY61" fmla="*/ 479593 h 517456"/>
                <a:gd name="connsiteX62" fmla="*/ 256335 w 607639"/>
                <a:gd name="connsiteY62" fmla="*/ 414000 h 517456"/>
                <a:gd name="connsiteX63" fmla="*/ 28482 w 607639"/>
                <a:gd name="connsiteY63" fmla="*/ 414000 h 517456"/>
                <a:gd name="connsiteX64" fmla="*/ 0 w 607639"/>
                <a:gd name="connsiteY64" fmla="*/ 385559 h 517456"/>
                <a:gd name="connsiteX65" fmla="*/ 0 w 607639"/>
                <a:gd name="connsiteY65" fmla="*/ 28441 h 517456"/>
                <a:gd name="connsiteX66" fmla="*/ 28482 w 607639"/>
                <a:gd name="connsiteY66" fmla="*/ 0 h 5174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607639" h="517456">
                  <a:moveTo>
                    <a:pt x="303714" y="173520"/>
                  </a:moveTo>
                  <a:cubicBezTo>
                    <a:pt x="322421" y="173520"/>
                    <a:pt x="337586" y="188653"/>
                    <a:pt x="337586" y="207321"/>
                  </a:cubicBezTo>
                  <a:cubicBezTo>
                    <a:pt x="337586" y="225989"/>
                    <a:pt x="322421" y="241122"/>
                    <a:pt x="303714" y="241122"/>
                  </a:cubicBezTo>
                  <a:cubicBezTo>
                    <a:pt x="285007" y="241122"/>
                    <a:pt x="269842" y="225989"/>
                    <a:pt x="269842" y="207321"/>
                  </a:cubicBezTo>
                  <a:cubicBezTo>
                    <a:pt x="269842" y="188653"/>
                    <a:pt x="285007" y="173520"/>
                    <a:pt x="303714" y="173520"/>
                  </a:cubicBezTo>
                  <a:close/>
                  <a:moveTo>
                    <a:pt x="303758" y="139994"/>
                  </a:moveTo>
                  <a:cubicBezTo>
                    <a:pt x="266549" y="139994"/>
                    <a:pt x="236373" y="170125"/>
                    <a:pt x="236373" y="207277"/>
                  </a:cubicBezTo>
                  <a:cubicBezTo>
                    <a:pt x="236373" y="244517"/>
                    <a:pt x="266549" y="274559"/>
                    <a:pt x="303758" y="274559"/>
                  </a:cubicBezTo>
                  <a:cubicBezTo>
                    <a:pt x="340967" y="274559"/>
                    <a:pt x="371054" y="244517"/>
                    <a:pt x="371054" y="207277"/>
                  </a:cubicBezTo>
                  <a:cubicBezTo>
                    <a:pt x="371054" y="170125"/>
                    <a:pt x="340967" y="139994"/>
                    <a:pt x="303758" y="139994"/>
                  </a:cubicBezTo>
                  <a:close/>
                  <a:moveTo>
                    <a:pt x="282839" y="68801"/>
                  </a:moveTo>
                  <a:lnTo>
                    <a:pt x="303669" y="68801"/>
                  </a:lnTo>
                  <a:lnTo>
                    <a:pt x="303847" y="68801"/>
                  </a:lnTo>
                  <a:lnTo>
                    <a:pt x="324588" y="68801"/>
                  </a:lnTo>
                  <a:lnTo>
                    <a:pt x="327703" y="99465"/>
                  </a:lnTo>
                  <a:cubicBezTo>
                    <a:pt x="340522" y="102309"/>
                    <a:pt x="352450" y="107375"/>
                    <a:pt x="363221" y="114219"/>
                  </a:cubicBezTo>
                  <a:lnTo>
                    <a:pt x="387166" y="94665"/>
                  </a:lnTo>
                  <a:lnTo>
                    <a:pt x="416541" y="124085"/>
                  </a:lnTo>
                  <a:lnTo>
                    <a:pt x="396958" y="147993"/>
                  </a:lnTo>
                  <a:cubicBezTo>
                    <a:pt x="403812" y="158748"/>
                    <a:pt x="408797" y="170658"/>
                    <a:pt x="411645" y="183457"/>
                  </a:cubicBezTo>
                  <a:lnTo>
                    <a:pt x="442445" y="186479"/>
                  </a:lnTo>
                  <a:lnTo>
                    <a:pt x="442445" y="228075"/>
                  </a:lnTo>
                  <a:lnTo>
                    <a:pt x="411645" y="231185"/>
                  </a:lnTo>
                  <a:cubicBezTo>
                    <a:pt x="408886" y="243984"/>
                    <a:pt x="403812" y="255894"/>
                    <a:pt x="396958" y="266649"/>
                  </a:cubicBezTo>
                  <a:lnTo>
                    <a:pt x="416541" y="290558"/>
                  </a:lnTo>
                  <a:lnTo>
                    <a:pt x="387166" y="319977"/>
                  </a:lnTo>
                  <a:lnTo>
                    <a:pt x="363221" y="300423"/>
                  </a:lnTo>
                  <a:cubicBezTo>
                    <a:pt x="352450" y="307267"/>
                    <a:pt x="340522" y="312333"/>
                    <a:pt x="327703" y="315177"/>
                  </a:cubicBezTo>
                  <a:lnTo>
                    <a:pt x="324588" y="345841"/>
                  </a:lnTo>
                  <a:lnTo>
                    <a:pt x="303847" y="345841"/>
                  </a:lnTo>
                  <a:lnTo>
                    <a:pt x="303669" y="345841"/>
                  </a:lnTo>
                  <a:lnTo>
                    <a:pt x="282839" y="345841"/>
                  </a:lnTo>
                  <a:lnTo>
                    <a:pt x="279813" y="315177"/>
                  </a:lnTo>
                  <a:cubicBezTo>
                    <a:pt x="266994" y="312333"/>
                    <a:pt x="254977" y="307267"/>
                    <a:pt x="244295" y="300423"/>
                  </a:cubicBezTo>
                  <a:lnTo>
                    <a:pt x="220350" y="319977"/>
                  </a:lnTo>
                  <a:lnTo>
                    <a:pt x="190886" y="290558"/>
                  </a:lnTo>
                  <a:lnTo>
                    <a:pt x="210558" y="266649"/>
                  </a:lnTo>
                  <a:cubicBezTo>
                    <a:pt x="203704" y="255894"/>
                    <a:pt x="198630" y="243984"/>
                    <a:pt x="195782" y="231185"/>
                  </a:cubicBezTo>
                  <a:lnTo>
                    <a:pt x="164982" y="228075"/>
                  </a:lnTo>
                  <a:lnTo>
                    <a:pt x="164982" y="186568"/>
                  </a:lnTo>
                  <a:lnTo>
                    <a:pt x="195782" y="183457"/>
                  </a:lnTo>
                  <a:cubicBezTo>
                    <a:pt x="198630" y="170658"/>
                    <a:pt x="203704" y="158748"/>
                    <a:pt x="210558" y="147993"/>
                  </a:cubicBezTo>
                  <a:lnTo>
                    <a:pt x="190886" y="124085"/>
                  </a:lnTo>
                  <a:lnTo>
                    <a:pt x="220350" y="94665"/>
                  </a:lnTo>
                  <a:lnTo>
                    <a:pt x="244295" y="114219"/>
                  </a:lnTo>
                  <a:cubicBezTo>
                    <a:pt x="254977" y="107375"/>
                    <a:pt x="266905" y="102309"/>
                    <a:pt x="279813" y="99465"/>
                  </a:cubicBezTo>
                  <a:close/>
                  <a:moveTo>
                    <a:pt x="38005" y="37951"/>
                  </a:moveTo>
                  <a:lnTo>
                    <a:pt x="38005" y="376049"/>
                  </a:lnTo>
                  <a:lnTo>
                    <a:pt x="569634" y="376049"/>
                  </a:lnTo>
                  <a:lnTo>
                    <a:pt x="569634" y="37951"/>
                  </a:lnTo>
                  <a:close/>
                  <a:moveTo>
                    <a:pt x="28482" y="0"/>
                  </a:moveTo>
                  <a:lnTo>
                    <a:pt x="579157" y="0"/>
                  </a:lnTo>
                  <a:cubicBezTo>
                    <a:pt x="594822" y="0"/>
                    <a:pt x="607639" y="12799"/>
                    <a:pt x="607639" y="28441"/>
                  </a:cubicBezTo>
                  <a:lnTo>
                    <a:pt x="607639" y="385559"/>
                  </a:lnTo>
                  <a:cubicBezTo>
                    <a:pt x="607639" y="401202"/>
                    <a:pt x="594822" y="414000"/>
                    <a:pt x="579157" y="414000"/>
                  </a:cubicBezTo>
                  <a:lnTo>
                    <a:pt x="351304" y="414000"/>
                  </a:lnTo>
                  <a:lnTo>
                    <a:pt x="351304" y="479593"/>
                  </a:lnTo>
                  <a:lnTo>
                    <a:pt x="437906" y="479593"/>
                  </a:lnTo>
                  <a:lnTo>
                    <a:pt x="437906" y="517456"/>
                  </a:lnTo>
                  <a:lnTo>
                    <a:pt x="169733" y="517456"/>
                  </a:lnTo>
                  <a:lnTo>
                    <a:pt x="169733" y="479593"/>
                  </a:lnTo>
                  <a:lnTo>
                    <a:pt x="256335" y="479593"/>
                  </a:lnTo>
                  <a:lnTo>
                    <a:pt x="256335" y="414000"/>
                  </a:lnTo>
                  <a:lnTo>
                    <a:pt x="28482" y="414000"/>
                  </a:lnTo>
                  <a:cubicBezTo>
                    <a:pt x="12817" y="414000"/>
                    <a:pt x="0" y="401202"/>
                    <a:pt x="0" y="385559"/>
                  </a:cubicBezTo>
                  <a:lnTo>
                    <a:pt x="0" y="28441"/>
                  </a:lnTo>
                  <a:cubicBezTo>
                    <a:pt x="0" y="12799"/>
                    <a:pt x="12817" y="0"/>
                    <a:pt x="28482" y="0"/>
                  </a:cubicBezTo>
                  <a:close/>
                </a:path>
              </a:pathLst>
            </a:custGeom>
            <a:solidFill>
              <a:srgbClr val="FF94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EE6BDC83-F567-4579-8389-97176FAA0727}"/>
              </a:ext>
            </a:extLst>
          </p:cNvPr>
          <p:cNvGrpSpPr/>
          <p:nvPr/>
        </p:nvGrpSpPr>
        <p:grpSpPr>
          <a:xfrm>
            <a:off x="8661406" y="3164252"/>
            <a:ext cx="1638298" cy="1638298"/>
            <a:chOff x="2925263" y="2633811"/>
            <a:chExt cx="1982014" cy="1982014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4327FAE6-CA45-4993-9417-D2E4F46D6C06}"/>
                </a:ext>
              </a:extLst>
            </p:cNvPr>
            <p:cNvSpPr/>
            <p:nvPr/>
          </p:nvSpPr>
          <p:spPr>
            <a:xfrm>
              <a:off x="2925263" y="2633811"/>
              <a:ext cx="1982014" cy="1982014"/>
            </a:xfrm>
            <a:prstGeom prst="ellipse">
              <a:avLst/>
            </a:prstGeom>
            <a:gradFill>
              <a:gsLst>
                <a:gs pos="0">
                  <a:srgbClr val="FF9409"/>
                </a:gs>
                <a:gs pos="100000">
                  <a:schemeClr val="tx1">
                    <a:lumMod val="65000"/>
                    <a:lumOff val="35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4281E542-D45F-4E61-835D-FAE849437B46}"/>
                </a:ext>
              </a:extLst>
            </p:cNvPr>
            <p:cNvSpPr/>
            <p:nvPr/>
          </p:nvSpPr>
          <p:spPr>
            <a:xfrm>
              <a:off x="3136715" y="2845263"/>
              <a:ext cx="1559110" cy="15591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55600" sx="102000" sy="1020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1" name="椭圆 16">
              <a:extLst>
                <a:ext uri="{FF2B5EF4-FFF2-40B4-BE49-F238E27FC236}">
                  <a16:creationId xmlns:a16="http://schemas.microsoft.com/office/drawing/2014/main" id="{7E2DD0F8-5680-4506-A4F9-7A3DBB99737B}"/>
                </a:ext>
              </a:extLst>
            </p:cNvPr>
            <p:cNvSpPr/>
            <p:nvPr/>
          </p:nvSpPr>
          <p:spPr>
            <a:xfrm>
              <a:off x="3577577" y="3286635"/>
              <a:ext cx="677386" cy="676364"/>
            </a:xfrm>
            <a:custGeom>
              <a:avLst/>
              <a:gdLst>
                <a:gd name="connsiteX0" fmla="*/ 506334 w 607638"/>
                <a:gd name="connsiteY0" fmla="*/ 455027 h 606722"/>
                <a:gd name="connsiteX1" fmla="*/ 506334 w 607638"/>
                <a:gd name="connsiteY1" fmla="*/ 505592 h 606722"/>
                <a:gd name="connsiteX2" fmla="*/ 531616 w 607638"/>
                <a:gd name="connsiteY2" fmla="*/ 505592 h 606722"/>
                <a:gd name="connsiteX3" fmla="*/ 556986 w 607638"/>
                <a:gd name="connsiteY3" fmla="*/ 480265 h 606722"/>
                <a:gd name="connsiteX4" fmla="*/ 531616 w 607638"/>
                <a:gd name="connsiteY4" fmla="*/ 455027 h 606722"/>
                <a:gd name="connsiteX5" fmla="*/ 430401 w 607638"/>
                <a:gd name="connsiteY5" fmla="*/ 353896 h 606722"/>
                <a:gd name="connsiteX6" fmla="*/ 405031 w 607638"/>
                <a:gd name="connsiteY6" fmla="*/ 379223 h 606722"/>
                <a:gd name="connsiteX7" fmla="*/ 430401 w 607638"/>
                <a:gd name="connsiteY7" fmla="*/ 404461 h 606722"/>
                <a:gd name="connsiteX8" fmla="*/ 455683 w 607638"/>
                <a:gd name="connsiteY8" fmla="*/ 404461 h 606722"/>
                <a:gd name="connsiteX9" fmla="*/ 455683 w 607638"/>
                <a:gd name="connsiteY9" fmla="*/ 353896 h 606722"/>
                <a:gd name="connsiteX10" fmla="*/ 480964 w 607638"/>
                <a:gd name="connsiteY10" fmla="*/ 252766 h 606722"/>
                <a:gd name="connsiteX11" fmla="*/ 506334 w 607638"/>
                <a:gd name="connsiteY11" fmla="*/ 278093 h 606722"/>
                <a:gd name="connsiteX12" fmla="*/ 506334 w 607638"/>
                <a:gd name="connsiteY12" fmla="*/ 303331 h 606722"/>
                <a:gd name="connsiteX13" fmla="*/ 556986 w 607638"/>
                <a:gd name="connsiteY13" fmla="*/ 303331 h 606722"/>
                <a:gd name="connsiteX14" fmla="*/ 582268 w 607638"/>
                <a:gd name="connsiteY14" fmla="*/ 328658 h 606722"/>
                <a:gd name="connsiteX15" fmla="*/ 556986 w 607638"/>
                <a:gd name="connsiteY15" fmla="*/ 353896 h 606722"/>
                <a:gd name="connsiteX16" fmla="*/ 506334 w 607638"/>
                <a:gd name="connsiteY16" fmla="*/ 353896 h 606722"/>
                <a:gd name="connsiteX17" fmla="*/ 506334 w 607638"/>
                <a:gd name="connsiteY17" fmla="*/ 404461 h 606722"/>
                <a:gd name="connsiteX18" fmla="*/ 531616 w 607638"/>
                <a:gd name="connsiteY18" fmla="*/ 404461 h 606722"/>
                <a:gd name="connsiteX19" fmla="*/ 607638 w 607638"/>
                <a:gd name="connsiteY19" fmla="*/ 480265 h 606722"/>
                <a:gd name="connsiteX20" fmla="*/ 531616 w 607638"/>
                <a:gd name="connsiteY20" fmla="*/ 556157 h 606722"/>
                <a:gd name="connsiteX21" fmla="*/ 506334 w 607638"/>
                <a:gd name="connsiteY21" fmla="*/ 556157 h 606722"/>
                <a:gd name="connsiteX22" fmla="*/ 506334 w 607638"/>
                <a:gd name="connsiteY22" fmla="*/ 581395 h 606722"/>
                <a:gd name="connsiteX23" fmla="*/ 480964 w 607638"/>
                <a:gd name="connsiteY23" fmla="*/ 606722 h 606722"/>
                <a:gd name="connsiteX24" fmla="*/ 455683 w 607638"/>
                <a:gd name="connsiteY24" fmla="*/ 581395 h 606722"/>
                <a:gd name="connsiteX25" fmla="*/ 455683 w 607638"/>
                <a:gd name="connsiteY25" fmla="*/ 556157 h 606722"/>
                <a:gd name="connsiteX26" fmla="*/ 405031 w 607638"/>
                <a:gd name="connsiteY26" fmla="*/ 556157 h 606722"/>
                <a:gd name="connsiteX27" fmla="*/ 379749 w 607638"/>
                <a:gd name="connsiteY27" fmla="*/ 530830 h 606722"/>
                <a:gd name="connsiteX28" fmla="*/ 405031 w 607638"/>
                <a:gd name="connsiteY28" fmla="*/ 505592 h 606722"/>
                <a:gd name="connsiteX29" fmla="*/ 455683 w 607638"/>
                <a:gd name="connsiteY29" fmla="*/ 505592 h 606722"/>
                <a:gd name="connsiteX30" fmla="*/ 455683 w 607638"/>
                <a:gd name="connsiteY30" fmla="*/ 455027 h 606722"/>
                <a:gd name="connsiteX31" fmla="*/ 430401 w 607638"/>
                <a:gd name="connsiteY31" fmla="*/ 455027 h 606722"/>
                <a:gd name="connsiteX32" fmla="*/ 354379 w 607638"/>
                <a:gd name="connsiteY32" fmla="*/ 379223 h 606722"/>
                <a:gd name="connsiteX33" fmla="*/ 430401 w 607638"/>
                <a:gd name="connsiteY33" fmla="*/ 303331 h 606722"/>
                <a:gd name="connsiteX34" fmla="*/ 455683 w 607638"/>
                <a:gd name="connsiteY34" fmla="*/ 303331 h 606722"/>
                <a:gd name="connsiteX35" fmla="*/ 455683 w 607638"/>
                <a:gd name="connsiteY35" fmla="*/ 278093 h 606722"/>
                <a:gd name="connsiteX36" fmla="*/ 480964 w 607638"/>
                <a:gd name="connsiteY36" fmla="*/ 252766 h 606722"/>
                <a:gd name="connsiteX37" fmla="*/ 303759 w 607638"/>
                <a:gd name="connsiteY37" fmla="*/ 151716 h 606722"/>
                <a:gd name="connsiteX38" fmla="*/ 329117 w 607638"/>
                <a:gd name="connsiteY38" fmla="*/ 176950 h 606722"/>
                <a:gd name="connsiteX39" fmla="*/ 329117 w 607638"/>
                <a:gd name="connsiteY39" fmla="*/ 303301 h 606722"/>
                <a:gd name="connsiteX40" fmla="*/ 303759 w 607638"/>
                <a:gd name="connsiteY40" fmla="*/ 328624 h 606722"/>
                <a:gd name="connsiteX41" fmla="*/ 227862 w 607638"/>
                <a:gd name="connsiteY41" fmla="*/ 328624 h 606722"/>
                <a:gd name="connsiteX42" fmla="*/ 202593 w 607638"/>
                <a:gd name="connsiteY42" fmla="*/ 303301 h 606722"/>
                <a:gd name="connsiteX43" fmla="*/ 227862 w 607638"/>
                <a:gd name="connsiteY43" fmla="*/ 278066 h 606722"/>
                <a:gd name="connsiteX44" fmla="*/ 278490 w 607638"/>
                <a:gd name="connsiteY44" fmla="*/ 278066 h 606722"/>
                <a:gd name="connsiteX45" fmla="*/ 278490 w 607638"/>
                <a:gd name="connsiteY45" fmla="*/ 176950 h 606722"/>
                <a:gd name="connsiteX46" fmla="*/ 303759 w 607638"/>
                <a:gd name="connsiteY46" fmla="*/ 151716 h 606722"/>
                <a:gd name="connsiteX47" fmla="*/ 303762 w 607638"/>
                <a:gd name="connsiteY47" fmla="*/ 0 h 606722"/>
                <a:gd name="connsiteX48" fmla="*/ 606634 w 607638"/>
                <a:gd name="connsiteY48" fmla="*/ 220667 h 606722"/>
                <a:gd name="connsiteX49" fmla="*/ 589190 w 607638"/>
                <a:gd name="connsiteY49" fmla="*/ 251860 h 606722"/>
                <a:gd name="connsiteX50" fmla="*/ 557950 w 607638"/>
                <a:gd name="connsiteY50" fmla="*/ 234353 h 606722"/>
                <a:gd name="connsiteX51" fmla="*/ 303762 w 607638"/>
                <a:gd name="connsiteY51" fmla="*/ 50568 h 606722"/>
                <a:gd name="connsiteX52" fmla="*/ 50642 w 607638"/>
                <a:gd name="connsiteY52" fmla="*/ 303317 h 606722"/>
                <a:gd name="connsiteX53" fmla="*/ 303762 w 607638"/>
                <a:gd name="connsiteY53" fmla="*/ 556154 h 606722"/>
                <a:gd name="connsiteX54" fmla="*/ 329127 w 607638"/>
                <a:gd name="connsiteY54" fmla="*/ 581394 h 606722"/>
                <a:gd name="connsiteX55" fmla="*/ 303762 w 607638"/>
                <a:gd name="connsiteY55" fmla="*/ 606722 h 606722"/>
                <a:gd name="connsiteX56" fmla="*/ 0 w 607638"/>
                <a:gd name="connsiteY56" fmla="*/ 303317 h 606722"/>
                <a:gd name="connsiteX57" fmla="*/ 303762 w 607638"/>
                <a:gd name="connsiteY57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7638" h="606722">
                  <a:moveTo>
                    <a:pt x="506334" y="455027"/>
                  </a:moveTo>
                  <a:lnTo>
                    <a:pt x="506334" y="505592"/>
                  </a:lnTo>
                  <a:lnTo>
                    <a:pt x="531616" y="505592"/>
                  </a:lnTo>
                  <a:cubicBezTo>
                    <a:pt x="545592" y="505592"/>
                    <a:pt x="556986" y="494217"/>
                    <a:pt x="556986" y="480265"/>
                  </a:cubicBezTo>
                  <a:cubicBezTo>
                    <a:pt x="556986" y="466401"/>
                    <a:pt x="545592" y="455027"/>
                    <a:pt x="531616" y="455027"/>
                  </a:cubicBezTo>
                  <a:close/>
                  <a:moveTo>
                    <a:pt x="430401" y="353896"/>
                  </a:moveTo>
                  <a:cubicBezTo>
                    <a:pt x="416425" y="353896"/>
                    <a:pt x="405031" y="365271"/>
                    <a:pt x="405031" y="379223"/>
                  </a:cubicBezTo>
                  <a:cubicBezTo>
                    <a:pt x="405031" y="393087"/>
                    <a:pt x="416425" y="404461"/>
                    <a:pt x="430401" y="404461"/>
                  </a:cubicBezTo>
                  <a:lnTo>
                    <a:pt x="455683" y="404461"/>
                  </a:lnTo>
                  <a:lnTo>
                    <a:pt x="455683" y="353896"/>
                  </a:lnTo>
                  <a:close/>
                  <a:moveTo>
                    <a:pt x="480964" y="252766"/>
                  </a:moveTo>
                  <a:cubicBezTo>
                    <a:pt x="495029" y="252766"/>
                    <a:pt x="506334" y="264141"/>
                    <a:pt x="506334" y="278093"/>
                  </a:cubicBezTo>
                  <a:lnTo>
                    <a:pt x="506334" y="303331"/>
                  </a:lnTo>
                  <a:lnTo>
                    <a:pt x="556986" y="303331"/>
                  </a:lnTo>
                  <a:cubicBezTo>
                    <a:pt x="570962" y="303331"/>
                    <a:pt x="582268" y="314706"/>
                    <a:pt x="582268" y="328658"/>
                  </a:cubicBezTo>
                  <a:cubicBezTo>
                    <a:pt x="582268" y="342610"/>
                    <a:pt x="570962" y="353896"/>
                    <a:pt x="556986" y="353896"/>
                  </a:cubicBezTo>
                  <a:lnTo>
                    <a:pt x="506334" y="353896"/>
                  </a:lnTo>
                  <a:lnTo>
                    <a:pt x="506334" y="404461"/>
                  </a:lnTo>
                  <a:lnTo>
                    <a:pt x="531616" y="404461"/>
                  </a:lnTo>
                  <a:cubicBezTo>
                    <a:pt x="573544" y="404461"/>
                    <a:pt x="607638" y="438497"/>
                    <a:pt x="607638" y="480265"/>
                  </a:cubicBezTo>
                  <a:cubicBezTo>
                    <a:pt x="607638" y="522121"/>
                    <a:pt x="573544" y="556157"/>
                    <a:pt x="531616" y="556157"/>
                  </a:cubicBezTo>
                  <a:lnTo>
                    <a:pt x="506334" y="556157"/>
                  </a:lnTo>
                  <a:lnTo>
                    <a:pt x="506334" y="581395"/>
                  </a:lnTo>
                  <a:cubicBezTo>
                    <a:pt x="506334" y="595347"/>
                    <a:pt x="495029" y="606722"/>
                    <a:pt x="480964" y="606722"/>
                  </a:cubicBezTo>
                  <a:cubicBezTo>
                    <a:pt x="466988" y="606722"/>
                    <a:pt x="455683" y="595347"/>
                    <a:pt x="455683" y="581395"/>
                  </a:cubicBezTo>
                  <a:lnTo>
                    <a:pt x="455683" y="556157"/>
                  </a:lnTo>
                  <a:lnTo>
                    <a:pt x="405031" y="556157"/>
                  </a:lnTo>
                  <a:cubicBezTo>
                    <a:pt x="391055" y="556157"/>
                    <a:pt x="379749" y="544782"/>
                    <a:pt x="379749" y="530830"/>
                  </a:cubicBezTo>
                  <a:cubicBezTo>
                    <a:pt x="379749" y="516878"/>
                    <a:pt x="391055" y="505592"/>
                    <a:pt x="405031" y="505592"/>
                  </a:cubicBezTo>
                  <a:lnTo>
                    <a:pt x="455683" y="505592"/>
                  </a:lnTo>
                  <a:lnTo>
                    <a:pt x="455683" y="455027"/>
                  </a:lnTo>
                  <a:lnTo>
                    <a:pt x="430401" y="455027"/>
                  </a:lnTo>
                  <a:cubicBezTo>
                    <a:pt x="388473" y="455027"/>
                    <a:pt x="354379" y="420991"/>
                    <a:pt x="354379" y="379223"/>
                  </a:cubicBezTo>
                  <a:cubicBezTo>
                    <a:pt x="354379" y="337367"/>
                    <a:pt x="388473" y="303331"/>
                    <a:pt x="430401" y="303331"/>
                  </a:cubicBezTo>
                  <a:lnTo>
                    <a:pt x="455683" y="303331"/>
                  </a:lnTo>
                  <a:lnTo>
                    <a:pt x="455683" y="278093"/>
                  </a:lnTo>
                  <a:cubicBezTo>
                    <a:pt x="455683" y="264141"/>
                    <a:pt x="466988" y="252766"/>
                    <a:pt x="480964" y="252766"/>
                  </a:cubicBezTo>
                  <a:close/>
                  <a:moveTo>
                    <a:pt x="303759" y="151716"/>
                  </a:moveTo>
                  <a:cubicBezTo>
                    <a:pt x="317817" y="151716"/>
                    <a:pt x="329117" y="163000"/>
                    <a:pt x="329117" y="176950"/>
                  </a:cubicBezTo>
                  <a:lnTo>
                    <a:pt x="329117" y="303301"/>
                  </a:lnTo>
                  <a:cubicBezTo>
                    <a:pt x="329117" y="317251"/>
                    <a:pt x="317817" y="328624"/>
                    <a:pt x="303759" y="328624"/>
                  </a:cubicBezTo>
                  <a:lnTo>
                    <a:pt x="227862" y="328624"/>
                  </a:lnTo>
                  <a:cubicBezTo>
                    <a:pt x="213893" y="328624"/>
                    <a:pt x="202593" y="317251"/>
                    <a:pt x="202593" y="303301"/>
                  </a:cubicBezTo>
                  <a:cubicBezTo>
                    <a:pt x="202593" y="289351"/>
                    <a:pt x="213893" y="278066"/>
                    <a:pt x="227862" y="278066"/>
                  </a:cubicBezTo>
                  <a:lnTo>
                    <a:pt x="278490" y="278066"/>
                  </a:lnTo>
                  <a:lnTo>
                    <a:pt x="278490" y="176950"/>
                  </a:lnTo>
                  <a:cubicBezTo>
                    <a:pt x="278490" y="163000"/>
                    <a:pt x="289790" y="151716"/>
                    <a:pt x="303759" y="151716"/>
                  </a:cubicBezTo>
                  <a:close/>
                  <a:moveTo>
                    <a:pt x="303762" y="0"/>
                  </a:moveTo>
                  <a:cubicBezTo>
                    <a:pt x="443049" y="0"/>
                    <a:pt x="570410" y="92781"/>
                    <a:pt x="606634" y="220667"/>
                  </a:cubicBezTo>
                  <a:cubicBezTo>
                    <a:pt x="610461" y="234086"/>
                    <a:pt x="602629" y="248039"/>
                    <a:pt x="589190" y="251860"/>
                  </a:cubicBezTo>
                  <a:cubicBezTo>
                    <a:pt x="575839" y="255504"/>
                    <a:pt x="561688" y="247861"/>
                    <a:pt x="557950" y="234353"/>
                  </a:cubicBezTo>
                  <a:cubicBezTo>
                    <a:pt x="527779" y="127885"/>
                    <a:pt x="420888" y="50568"/>
                    <a:pt x="303762" y="50568"/>
                  </a:cubicBezTo>
                  <a:cubicBezTo>
                    <a:pt x="164208" y="50568"/>
                    <a:pt x="50642" y="163967"/>
                    <a:pt x="50642" y="303317"/>
                  </a:cubicBezTo>
                  <a:cubicBezTo>
                    <a:pt x="50642" y="442755"/>
                    <a:pt x="164208" y="556154"/>
                    <a:pt x="303762" y="556154"/>
                  </a:cubicBezTo>
                  <a:cubicBezTo>
                    <a:pt x="317824" y="556154"/>
                    <a:pt x="329127" y="567441"/>
                    <a:pt x="329127" y="581394"/>
                  </a:cubicBezTo>
                  <a:cubicBezTo>
                    <a:pt x="329127" y="595347"/>
                    <a:pt x="317824" y="606722"/>
                    <a:pt x="303762" y="606722"/>
                  </a:cubicBezTo>
                  <a:cubicBezTo>
                    <a:pt x="136261" y="606722"/>
                    <a:pt x="0" y="470661"/>
                    <a:pt x="0" y="303317"/>
                  </a:cubicBezTo>
                  <a:cubicBezTo>
                    <a:pt x="0" y="136061"/>
                    <a:pt x="136261" y="0"/>
                    <a:pt x="303762" y="0"/>
                  </a:cubicBez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7FD16EC2-15D3-4C9B-A5B9-C66BBD489D07}"/>
              </a:ext>
            </a:extLst>
          </p:cNvPr>
          <p:cNvGrpSpPr/>
          <p:nvPr/>
        </p:nvGrpSpPr>
        <p:grpSpPr>
          <a:xfrm>
            <a:off x="1144548" y="420038"/>
            <a:ext cx="3668751" cy="778532"/>
            <a:chOff x="898033" y="2084026"/>
            <a:chExt cx="3668751" cy="778532"/>
          </a:xfrm>
        </p:grpSpPr>
        <p:sp>
          <p:nvSpPr>
            <p:cNvPr id="53" name="矩形 52">
              <a:extLst>
                <a:ext uri="{FF2B5EF4-FFF2-40B4-BE49-F238E27FC236}">
                  <a16:creationId xmlns:a16="http://schemas.microsoft.com/office/drawing/2014/main" id="{DCB97B75-ACB2-41C0-815F-8127880FA70D}"/>
                </a:ext>
              </a:extLst>
            </p:cNvPr>
            <p:cNvSpPr/>
            <p:nvPr/>
          </p:nvSpPr>
          <p:spPr bwMode="auto">
            <a:xfrm>
              <a:off x="898033" y="2524004"/>
              <a:ext cx="3668751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er</a:t>
              </a: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tu</a:t>
              </a: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internet</a:t>
              </a:r>
              <a:endParaRPr lang="zh-CN" altLang="en-US" sz="8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54" name="矩形 53">
              <a:extLst>
                <a:ext uri="{FF2B5EF4-FFF2-40B4-BE49-F238E27FC236}">
                  <a16:creationId xmlns:a16="http://schemas.microsoft.com/office/drawing/2014/main" id="{C1BC953F-DE73-41C7-90CD-FA015B383BF5}"/>
                </a:ext>
              </a:extLst>
            </p:cNvPr>
            <p:cNvSpPr/>
            <p:nvPr/>
          </p:nvSpPr>
          <p:spPr bwMode="auto">
            <a:xfrm>
              <a:off x="898034" y="2084026"/>
              <a:ext cx="2875228" cy="52322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defRPr/>
              </a:pPr>
              <a:r>
                <a:rPr lang="zh-CN" altLang="en-US" sz="2800" b="1" dirty="0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阶段销售目标</a:t>
              </a:r>
            </a:p>
          </p:txBody>
        </p:sp>
      </p:grpSp>
      <p:sp>
        <p:nvSpPr>
          <p:cNvPr id="55" name="平行四边形 54">
            <a:extLst>
              <a:ext uri="{FF2B5EF4-FFF2-40B4-BE49-F238E27FC236}">
                <a16:creationId xmlns:a16="http://schemas.microsoft.com/office/drawing/2014/main" id="{293C1A8E-03DD-4E7F-9B6D-E116E915B240}"/>
              </a:ext>
            </a:extLst>
          </p:cNvPr>
          <p:cNvSpPr/>
          <p:nvPr/>
        </p:nvSpPr>
        <p:spPr>
          <a:xfrm>
            <a:off x="572687" y="389390"/>
            <a:ext cx="571860" cy="776953"/>
          </a:xfrm>
          <a:prstGeom prst="parallelogram">
            <a:avLst>
              <a:gd name="adj" fmla="val 96021"/>
            </a:avLst>
          </a:pr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任意多边形: 形状 55">
            <a:extLst>
              <a:ext uri="{FF2B5EF4-FFF2-40B4-BE49-F238E27FC236}">
                <a16:creationId xmlns:a16="http://schemas.microsoft.com/office/drawing/2014/main" id="{BFF49F99-6C76-413D-B059-94FA43D18DD7}"/>
              </a:ext>
            </a:extLst>
          </p:cNvPr>
          <p:cNvSpPr/>
          <p:nvPr/>
        </p:nvSpPr>
        <p:spPr>
          <a:xfrm>
            <a:off x="0" y="474422"/>
            <a:ext cx="1072397" cy="581359"/>
          </a:xfrm>
          <a:custGeom>
            <a:avLst/>
            <a:gdLst>
              <a:gd name="connsiteX0" fmla="*/ 0 w 1072397"/>
              <a:gd name="connsiteY0" fmla="*/ 0 h 581359"/>
              <a:gd name="connsiteX1" fmla="*/ 162311 w 1072397"/>
              <a:gd name="connsiteY1" fmla="*/ 0 h 581359"/>
              <a:gd name="connsiteX2" fmla="*/ 225584 w 1072397"/>
              <a:gd name="connsiteY2" fmla="*/ 0 h 581359"/>
              <a:gd name="connsiteX3" fmla="*/ 248061 w 1072397"/>
              <a:gd name="connsiteY3" fmla="*/ 0 h 581359"/>
              <a:gd name="connsiteX4" fmla="*/ 986647 w 1072397"/>
              <a:gd name="connsiteY4" fmla="*/ 0 h 581359"/>
              <a:gd name="connsiteX5" fmla="*/ 1072397 w 1072397"/>
              <a:gd name="connsiteY5" fmla="*/ 0 h 581359"/>
              <a:gd name="connsiteX6" fmla="*/ 661927 w 1072397"/>
              <a:gd name="connsiteY6" fmla="*/ 581359 h 581359"/>
              <a:gd name="connsiteX7" fmla="*/ 255632 w 1072397"/>
              <a:gd name="connsiteY7" fmla="*/ 581359 h 581359"/>
              <a:gd name="connsiteX8" fmla="*/ 225584 w 1072397"/>
              <a:gd name="connsiteY8" fmla="*/ 581359 h 581359"/>
              <a:gd name="connsiteX9" fmla="*/ 0 w 1072397"/>
              <a:gd name="connsiteY9" fmla="*/ 581359 h 58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2397" h="581359">
                <a:moveTo>
                  <a:pt x="0" y="0"/>
                </a:moveTo>
                <a:lnTo>
                  <a:pt x="162311" y="0"/>
                </a:lnTo>
                <a:lnTo>
                  <a:pt x="225584" y="0"/>
                </a:lnTo>
                <a:lnTo>
                  <a:pt x="248061" y="0"/>
                </a:lnTo>
                <a:lnTo>
                  <a:pt x="986647" y="0"/>
                </a:lnTo>
                <a:lnTo>
                  <a:pt x="1072397" y="0"/>
                </a:lnTo>
                <a:lnTo>
                  <a:pt x="661927" y="581359"/>
                </a:lnTo>
                <a:lnTo>
                  <a:pt x="255632" y="581359"/>
                </a:lnTo>
                <a:lnTo>
                  <a:pt x="225584" y="581359"/>
                </a:lnTo>
                <a:lnTo>
                  <a:pt x="0" y="581359"/>
                </a:lnTo>
                <a:close/>
              </a:path>
            </a:pathLst>
          </a:cu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7" name="平行四边形 56">
            <a:extLst>
              <a:ext uri="{FF2B5EF4-FFF2-40B4-BE49-F238E27FC236}">
                <a16:creationId xmlns:a16="http://schemas.microsoft.com/office/drawing/2014/main" id="{7B572510-C724-4523-BB1B-8A8D9B701795}"/>
              </a:ext>
            </a:extLst>
          </p:cNvPr>
          <p:cNvSpPr/>
          <p:nvPr/>
        </p:nvSpPr>
        <p:spPr>
          <a:xfrm>
            <a:off x="595062" y="777866"/>
            <a:ext cx="374338" cy="508591"/>
          </a:xfrm>
          <a:prstGeom prst="parallelogram">
            <a:avLst>
              <a:gd name="adj" fmla="val 96021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9967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占位符 32">
            <a:extLst>
              <a:ext uri="{FF2B5EF4-FFF2-40B4-BE49-F238E27FC236}">
                <a16:creationId xmlns:a16="http://schemas.microsoft.com/office/drawing/2014/main" id="{F3214F51-4336-408D-82C6-D5EDDEC428F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7" r="20137"/>
          <a:stretch>
            <a:fillRect/>
          </a:stretch>
        </p:blipFill>
        <p:spPr>
          <a:ln w="38100">
            <a:solidFill>
              <a:schemeClr val="bg1"/>
            </a:solidFill>
          </a:ln>
          <a:effectLst>
            <a:outerShdw blurRad="215900" dist="38100" dir="8100000" algn="tr" rotWithShape="0">
              <a:prstClr val="black">
                <a:alpha val="30000"/>
              </a:prstClr>
            </a:outerShdw>
          </a:effectLst>
        </p:spPr>
      </p:pic>
      <p:pic>
        <p:nvPicPr>
          <p:cNvPr id="35" name="图片占位符 34">
            <a:extLst>
              <a:ext uri="{FF2B5EF4-FFF2-40B4-BE49-F238E27FC236}">
                <a16:creationId xmlns:a16="http://schemas.microsoft.com/office/drawing/2014/main" id="{DE4F28BD-3AC5-47ED-B82D-776D56FAE4A8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6" r="6896"/>
          <a:stretch>
            <a:fillRect/>
          </a:stretch>
        </p:blipFill>
        <p:spPr>
          <a:ln w="38100">
            <a:solidFill>
              <a:schemeClr val="bg1"/>
            </a:solidFill>
          </a:ln>
          <a:effectLst>
            <a:outerShdw blurRad="215900" dist="38100" dir="8100000" algn="tr" rotWithShape="0">
              <a:prstClr val="black">
                <a:alpha val="30000"/>
              </a:prstClr>
            </a:outerShdw>
          </a:effectLst>
        </p:spPr>
      </p:pic>
      <p:pic>
        <p:nvPicPr>
          <p:cNvPr id="37" name="图片占位符 36">
            <a:extLst>
              <a:ext uri="{FF2B5EF4-FFF2-40B4-BE49-F238E27FC236}">
                <a16:creationId xmlns:a16="http://schemas.microsoft.com/office/drawing/2014/main" id="{31A247D7-452E-498E-BBFC-77ECCF4A41D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6" r="24746"/>
          <a:stretch>
            <a:fillRect/>
          </a:stretch>
        </p:blipFill>
        <p:spPr>
          <a:ln w="38100">
            <a:solidFill>
              <a:schemeClr val="bg1"/>
            </a:solidFill>
          </a:ln>
          <a:effectLst>
            <a:outerShdw blurRad="215900" dist="38100" dir="8100000" algn="tr" rotWithShape="0">
              <a:prstClr val="black">
                <a:alpha val="30000"/>
              </a:prstClr>
            </a:outerShdw>
          </a:effectLst>
        </p:spPr>
      </p:pic>
      <p:pic>
        <p:nvPicPr>
          <p:cNvPr id="39" name="图片占位符 38">
            <a:extLst>
              <a:ext uri="{FF2B5EF4-FFF2-40B4-BE49-F238E27FC236}">
                <a16:creationId xmlns:a16="http://schemas.microsoft.com/office/drawing/2014/main" id="{E475D7B0-4298-451D-A142-FC61D298C59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8" r="14758"/>
          <a:stretch>
            <a:fillRect/>
          </a:stretch>
        </p:blipFill>
        <p:spPr>
          <a:ln w="38100">
            <a:solidFill>
              <a:schemeClr val="bg1"/>
            </a:solidFill>
          </a:ln>
          <a:effectLst>
            <a:outerShdw blurRad="215900" dist="38100" dir="8100000" algn="tr" rotWithShape="0">
              <a:prstClr val="black">
                <a:alpha val="30000"/>
              </a:prstClr>
            </a:outerShdw>
          </a:effectLst>
        </p:spPr>
      </p:pic>
      <p:pic>
        <p:nvPicPr>
          <p:cNvPr id="41" name="图片占位符 40">
            <a:extLst>
              <a:ext uri="{FF2B5EF4-FFF2-40B4-BE49-F238E27FC236}">
                <a16:creationId xmlns:a16="http://schemas.microsoft.com/office/drawing/2014/main" id="{A3AC6BEC-BFBA-4EA9-AC13-0E00830A00C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0" b="1820"/>
          <a:stretch>
            <a:fillRect/>
          </a:stretch>
        </p:blipFill>
        <p:spPr>
          <a:ln w="38100">
            <a:solidFill>
              <a:schemeClr val="bg1"/>
            </a:solidFill>
          </a:ln>
          <a:effectLst>
            <a:outerShdw blurRad="215900" dist="38100" dir="8100000" algn="tr" rotWithShape="0">
              <a:prstClr val="black">
                <a:alpha val="30000"/>
              </a:prstClr>
            </a:outerShdw>
          </a:effectLst>
        </p:spPr>
      </p:pic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137EBA01-5951-419B-8D97-E7C808ECD47F}"/>
              </a:ext>
            </a:extLst>
          </p:cNvPr>
          <p:cNvSpPr/>
          <p:nvPr/>
        </p:nvSpPr>
        <p:spPr>
          <a:xfrm>
            <a:off x="5795313" y="2093363"/>
            <a:ext cx="300688" cy="300197"/>
          </a:xfrm>
          <a:custGeom>
            <a:avLst/>
            <a:gdLst>
              <a:gd name="connsiteX0" fmla="*/ 140017 w 606581"/>
              <a:gd name="connsiteY0" fmla="*/ 411043 h 605592"/>
              <a:gd name="connsiteX1" fmla="*/ 178821 w 606581"/>
              <a:gd name="connsiteY1" fmla="*/ 427078 h 605592"/>
              <a:gd name="connsiteX2" fmla="*/ 178821 w 606581"/>
              <a:gd name="connsiteY2" fmla="*/ 504564 h 605592"/>
              <a:gd name="connsiteX3" fmla="*/ 93692 w 606581"/>
              <a:gd name="connsiteY3" fmla="*/ 589557 h 605592"/>
              <a:gd name="connsiteX4" fmla="*/ 54887 w 606581"/>
              <a:gd name="connsiteY4" fmla="*/ 605592 h 605592"/>
              <a:gd name="connsiteX5" fmla="*/ 16083 w 606581"/>
              <a:gd name="connsiteY5" fmla="*/ 589557 h 605592"/>
              <a:gd name="connsiteX6" fmla="*/ 16083 w 606581"/>
              <a:gd name="connsiteY6" fmla="*/ 511979 h 605592"/>
              <a:gd name="connsiteX7" fmla="*/ 101212 w 606581"/>
              <a:gd name="connsiteY7" fmla="*/ 427078 h 605592"/>
              <a:gd name="connsiteX8" fmla="*/ 140017 w 606581"/>
              <a:gd name="connsiteY8" fmla="*/ 411043 h 605592"/>
              <a:gd name="connsiteX9" fmla="*/ 382501 w 606581"/>
              <a:gd name="connsiteY9" fmla="*/ 49537 h 605592"/>
              <a:gd name="connsiteX10" fmla="*/ 557044 w 606581"/>
              <a:gd name="connsiteY10" fmla="*/ 223798 h 605592"/>
              <a:gd name="connsiteX11" fmla="*/ 382501 w 606581"/>
              <a:gd name="connsiteY11" fmla="*/ 398059 h 605592"/>
              <a:gd name="connsiteX12" fmla="*/ 207957 w 606581"/>
              <a:gd name="connsiteY12" fmla="*/ 223798 h 605592"/>
              <a:gd name="connsiteX13" fmla="*/ 382501 w 606581"/>
              <a:gd name="connsiteY13" fmla="*/ 49537 h 605592"/>
              <a:gd name="connsiteX14" fmla="*/ 382536 w 606581"/>
              <a:gd name="connsiteY14" fmla="*/ 24750 h 605592"/>
              <a:gd name="connsiteX15" fmla="*/ 304914 w 606581"/>
              <a:gd name="connsiteY15" fmla="*/ 40417 h 605592"/>
              <a:gd name="connsiteX16" fmla="*/ 241591 w 606581"/>
              <a:gd name="connsiteY16" fmla="*/ 83058 h 605592"/>
              <a:gd name="connsiteX17" fmla="*/ 198880 w 606581"/>
              <a:gd name="connsiteY17" fmla="*/ 146278 h 605592"/>
              <a:gd name="connsiteX18" fmla="*/ 183189 w 606581"/>
              <a:gd name="connsiteY18" fmla="*/ 223774 h 605592"/>
              <a:gd name="connsiteX19" fmla="*/ 198880 w 606581"/>
              <a:gd name="connsiteY19" fmla="*/ 301177 h 605592"/>
              <a:gd name="connsiteX20" fmla="*/ 241591 w 606581"/>
              <a:gd name="connsiteY20" fmla="*/ 364490 h 605592"/>
              <a:gd name="connsiteX21" fmla="*/ 304914 w 606581"/>
              <a:gd name="connsiteY21" fmla="*/ 407131 h 605592"/>
              <a:gd name="connsiteX22" fmla="*/ 382536 w 606581"/>
              <a:gd name="connsiteY22" fmla="*/ 422705 h 605592"/>
              <a:gd name="connsiteX23" fmla="*/ 460158 w 606581"/>
              <a:gd name="connsiteY23" fmla="*/ 407131 h 605592"/>
              <a:gd name="connsiteX24" fmla="*/ 523481 w 606581"/>
              <a:gd name="connsiteY24" fmla="*/ 364490 h 605592"/>
              <a:gd name="connsiteX25" fmla="*/ 566192 w 606581"/>
              <a:gd name="connsiteY25" fmla="*/ 301177 h 605592"/>
              <a:gd name="connsiteX26" fmla="*/ 581883 w 606581"/>
              <a:gd name="connsiteY26" fmla="*/ 223774 h 605592"/>
              <a:gd name="connsiteX27" fmla="*/ 566192 w 606581"/>
              <a:gd name="connsiteY27" fmla="*/ 146278 h 605592"/>
              <a:gd name="connsiteX28" fmla="*/ 523481 w 606581"/>
              <a:gd name="connsiteY28" fmla="*/ 83058 h 605592"/>
              <a:gd name="connsiteX29" fmla="*/ 460158 w 606581"/>
              <a:gd name="connsiteY29" fmla="*/ 40417 h 605592"/>
              <a:gd name="connsiteX30" fmla="*/ 382536 w 606581"/>
              <a:gd name="connsiteY30" fmla="*/ 24750 h 605592"/>
              <a:gd name="connsiteX31" fmla="*/ 382536 w 606581"/>
              <a:gd name="connsiteY31" fmla="*/ 0 h 605592"/>
              <a:gd name="connsiteX32" fmla="*/ 469721 w 606581"/>
              <a:gd name="connsiteY32" fmla="*/ 17613 h 605592"/>
              <a:gd name="connsiteX33" fmla="*/ 540937 w 606581"/>
              <a:gd name="connsiteY33" fmla="*/ 65538 h 605592"/>
              <a:gd name="connsiteX34" fmla="*/ 588940 w 606581"/>
              <a:gd name="connsiteY34" fmla="*/ 136637 h 605592"/>
              <a:gd name="connsiteX35" fmla="*/ 606581 w 606581"/>
              <a:gd name="connsiteY35" fmla="*/ 223774 h 605592"/>
              <a:gd name="connsiteX36" fmla="*/ 588940 w 606581"/>
              <a:gd name="connsiteY36" fmla="*/ 310818 h 605592"/>
              <a:gd name="connsiteX37" fmla="*/ 540937 w 606581"/>
              <a:gd name="connsiteY37" fmla="*/ 381917 h 605592"/>
              <a:gd name="connsiteX38" fmla="*/ 469721 w 606581"/>
              <a:gd name="connsiteY38" fmla="*/ 429842 h 605592"/>
              <a:gd name="connsiteX39" fmla="*/ 382536 w 606581"/>
              <a:gd name="connsiteY39" fmla="*/ 447455 h 605592"/>
              <a:gd name="connsiteX40" fmla="*/ 295258 w 606581"/>
              <a:gd name="connsiteY40" fmla="*/ 429842 h 605592"/>
              <a:gd name="connsiteX41" fmla="*/ 240105 w 606581"/>
              <a:gd name="connsiteY41" fmla="*/ 396471 h 605592"/>
              <a:gd name="connsiteX42" fmla="*/ 209558 w 606581"/>
              <a:gd name="connsiteY42" fmla="*/ 427061 h 605592"/>
              <a:gd name="connsiteX43" fmla="*/ 196373 w 606581"/>
              <a:gd name="connsiteY43" fmla="*/ 409541 h 605592"/>
              <a:gd name="connsiteX44" fmla="*/ 178918 w 606581"/>
              <a:gd name="connsiteY44" fmla="*/ 396378 h 605592"/>
              <a:gd name="connsiteX45" fmla="*/ 209465 w 606581"/>
              <a:gd name="connsiteY45" fmla="*/ 365880 h 605592"/>
              <a:gd name="connsiteX46" fmla="*/ 176040 w 606581"/>
              <a:gd name="connsiteY46" fmla="*/ 310818 h 605592"/>
              <a:gd name="connsiteX47" fmla="*/ 158491 w 606581"/>
              <a:gd name="connsiteY47" fmla="*/ 223774 h 605592"/>
              <a:gd name="connsiteX48" fmla="*/ 176040 w 606581"/>
              <a:gd name="connsiteY48" fmla="*/ 136637 h 605592"/>
              <a:gd name="connsiteX49" fmla="*/ 224043 w 606581"/>
              <a:gd name="connsiteY49" fmla="*/ 65538 h 605592"/>
              <a:gd name="connsiteX50" fmla="*/ 295258 w 606581"/>
              <a:gd name="connsiteY50" fmla="*/ 17613 h 605592"/>
              <a:gd name="connsiteX51" fmla="*/ 382536 w 606581"/>
              <a:gd name="connsiteY51" fmla="*/ 0 h 6055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606581" h="605592">
                <a:moveTo>
                  <a:pt x="140017" y="411043"/>
                </a:moveTo>
                <a:cubicBezTo>
                  <a:pt x="154035" y="411043"/>
                  <a:pt x="168053" y="416326"/>
                  <a:pt x="178821" y="427078"/>
                </a:cubicBezTo>
                <a:cubicBezTo>
                  <a:pt x="200266" y="448488"/>
                  <a:pt x="200266" y="483153"/>
                  <a:pt x="178821" y="504564"/>
                </a:cubicBezTo>
                <a:lnTo>
                  <a:pt x="93692" y="589557"/>
                </a:lnTo>
                <a:cubicBezTo>
                  <a:pt x="83016" y="600216"/>
                  <a:pt x="68905" y="605592"/>
                  <a:pt x="54887" y="605592"/>
                </a:cubicBezTo>
                <a:cubicBezTo>
                  <a:pt x="40870" y="605592"/>
                  <a:pt x="26759" y="600216"/>
                  <a:pt x="16083" y="589557"/>
                </a:cubicBezTo>
                <a:cubicBezTo>
                  <a:pt x="-5362" y="568147"/>
                  <a:pt x="-5362" y="533389"/>
                  <a:pt x="16083" y="511979"/>
                </a:cubicBezTo>
                <a:lnTo>
                  <a:pt x="101212" y="427078"/>
                </a:lnTo>
                <a:cubicBezTo>
                  <a:pt x="111888" y="416326"/>
                  <a:pt x="125999" y="411043"/>
                  <a:pt x="140017" y="411043"/>
                </a:cubicBezTo>
                <a:close/>
                <a:moveTo>
                  <a:pt x="382501" y="49537"/>
                </a:moveTo>
                <a:cubicBezTo>
                  <a:pt x="478871" y="49537"/>
                  <a:pt x="557044" y="127491"/>
                  <a:pt x="557044" y="223798"/>
                </a:cubicBezTo>
                <a:cubicBezTo>
                  <a:pt x="557044" y="320012"/>
                  <a:pt x="478871" y="398059"/>
                  <a:pt x="382501" y="398059"/>
                </a:cubicBezTo>
                <a:cubicBezTo>
                  <a:pt x="286130" y="398059"/>
                  <a:pt x="207957" y="320012"/>
                  <a:pt x="207957" y="223798"/>
                </a:cubicBezTo>
                <a:cubicBezTo>
                  <a:pt x="207957" y="127491"/>
                  <a:pt x="286130" y="49537"/>
                  <a:pt x="382501" y="49537"/>
                </a:cubicBezTo>
                <a:close/>
                <a:moveTo>
                  <a:pt x="382536" y="24750"/>
                </a:moveTo>
                <a:cubicBezTo>
                  <a:pt x="355610" y="24750"/>
                  <a:pt x="329519" y="30034"/>
                  <a:pt x="304914" y="40417"/>
                </a:cubicBezTo>
                <a:cubicBezTo>
                  <a:pt x="281238" y="50428"/>
                  <a:pt x="259882" y="64796"/>
                  <a:pt x="241591" y="83058"/>
                </a:cubicBezTo>
                <a:cubicBezTo>
                  <a:pt x="223300" y="101319"/>
                  <a:pt x="208908" y="122547"/>
                  <a:pt x="198880" y="146278"/>
                </a:cubicBezTo>
                <a:cubicBezTo>
                  <a:pt x="188481" y="170843"/>
                  <a:pt x="183189" y="196891"/>
                  <a:pt x="183189" y="223774"/>
                </a:cubicBezTo>
                <a:cubicBezTo>
                  <a:pt x="183189" y="250564"/>
                  <a:pt x="188481" y="276705"/>
                  <a:pt x="198880" y="301177"/>
                </a:cubicBezTo>
                <a:cubicBezTo>
                  <a:pt x="208908" y="324908"/>
                  <a:pt x="223300" y="346228"/>
                  <a:pt x="241591" y="364490"/>
                </a:cubicBezTo>
                <a:cubicBezTo>
                  <a:pt x="259882" y="382752"/>
                  <a:pt x="281238" y="397027"/>
                  <a:pt x="304914" y="407131"/>
                </a:cubicBezTo>
                <a:cubicBezTo>
                  <a:pt x="329519" y="417513"/>
                  <a:pt x="355610" y="422705"/>
                  <a:pt x="382536" y="422705"/>
                </a:cubicBezTo>
                <a:cubicBezTo>
                  <a:pt x="409462" y="422705"/>
                  <a:pt x="435553" y="417513"/>
                  <a:pt x="460158" y="407131"/>
                </a:cubicBezTo>
                <a:cubicBezTo>
                  <a:pt x="483834" y="397027"/>
                  <a:pt x="505190" y="382752"/>
                  <a:pt x="523481" y="364490"/>
                </a:cubicBezTo>
                <a:cubicBezTo>
                  <a:pt x="541772" y="346228"/>
                  <a:pt x="556164" y="324908"/>
                  <a:pt x="566192" y="301177"/>
                </a:cubicBezTo>
                <a:cubicBezTo>
                  <a:pt x="576591" y="276705"/>
                  <a:pt x="581883" y="250564"/>
                  <a:pt x="581883" y="223774"/>
                </a:cubicBezTo>
                <a:cubicBezTo>
                  <a:pt x="581883" y="196891"/>
                  <a:pt x="576591" y="170843"/>
                  <a:pt x="566192" y="146278"/>
                </a:cubicBezTo>
                <a:cubicBezTo>
                  <a:pt x="556164" y="122547"/>
                  <a:pt x="541772" y="101319"/>
                  <a:pt x="523481" y="83058"/>
                </a:cubicBezTo>
                <a:cubicBezTo>
                  <a:pt x="505190" y="64796"/>
                  <a:pt x="483834" y="50428"/>
                  <a:pt x="460158" y="40417"/>
                </a:cubicBezTo>
                <a:cubicBezTo>
                  <a:pt x="435553" y="30034"/>
                  <a:pt x="409462" y="24750"/>
                  <a:pt x="382536" y="24750"/>
                </a:cubicBezTo>
                <a:close/>
                <a:moveTo>
                  <a:pt x="382536" y="0"/>
                </a:moveTo>
                <a:cubicBezTo>
                  <a:pt x="412712" y="0"/>
                  <a:pt x="442145" y="5933"/>
                  <a:pt x="469721" y="17613"/>
                </a:cubicBezTo>
                <a:cubicBezTo>
                  <a:pt x="496462" y="28922"/>
                  <a:pt x="520417" y="45051"/>
                  <a:pt x="540937" y="65538"/>
                </a:cubicBezTo>
                <a:cubicBezTo>
                  <a:pt x="561549" y="86117"/>
                  <a:pt x="577705" y="110033"/>
                  <a:pt x="588940" y="136637"/>
                </a:cubicBezTo>
                <a:cubicBezTo>
                  <a:pt x="600639" y="164262"/>
                  <a:pt x="606581" y="193554"/>
                  <a:pt x="606581" y="223774"/>
                </a:cubicBezTo>
                <a:cubicBezTo>
                  <a:pt x="606581" y="253901"/>
                  <a:pt x="600639" y="283194"/>
                  <a:pt x="588940" y="310818"/>
                </a:cubicBezTo>
                <a:cubicBezTo>
                  <a:pt x="577705" y="337515"/>
                  <a:pt x="561549" y="361431"/>
                  <a:pt x="540937" y="381917"/>
                </a:cubicBezTo>
                <a:cubicBezTo>
                  <a:pt x="520417" y="402496"/>
                  <a:pt x="496462" y="418626"/>
                  <a:pt x="469721" y="429842"/>
                </a:cubicBezTo>
                <a:cubicBezTo>
                  <a:pt x="442145" y="441522"/>
                  <a:pt x="412805" y="447455"/>
                  <a:pt x="382536" y="447455"/>
                </a:cubicBezTo>
                <a:cubicBezTo>
                  <a:pt x="352267" y="447455"/>
                  <a:pt x="322927" y="441522"/>
                  <a:pt x="295258" y="429842"/>
                </a:cubicBezTo>
                <a:cubicBezTo>
                  <a:pt x="275295" y="421407"/>
                  <a:pt x="256818" y="410190"/>
                  <a:pt x="240105" y="396471"/>
                </a:cubicBezTo>
                <a:lnTo>
                  <a:pt x="209558" y="427061"/>
                </a:lnTo>
                <a:cubicBezTo>
                  <a:pt x="206030" y="420758"/>
                  <a:pt x="201666" y="414918"/>
                  <a:pt x="196373" y="409541"/>
                </a:cubicBezTo>
                <a:cubicBezTo>
                  <a:pt x="191081" y="404350"/>
                  <a:pt x="185232" y="399901"/>
                  <a:pt x="178918" y="396378"/>
                </a:cubicBezTo>
                <a:lnTo>
                  <a:pt x="209465" y="365880"/>
                </a:lnTo>
                <a:cubicBezTo>
                  <a:pt x="195724" y="349287"/>
                  <a:pt x="184582" y="330840"/>
                  <a:pt x="176040" y="310818"/>
                </a:cubicBezTo>
                <a:cubicBezTo>
                  <a:pt x="164341" y="283194"/>
                  <a:pt x="158491" y="253901"/>
                  <a:pt x="158491" y="223774"/>
                </a:cubicBezTo>
                <a:cubicBezTo>
                  <a:pt x="158491" y="193554"/>
                  <a:pt x="164341" y="164262"/>
                  <a:pt x="176040" y="136637"/>
                </a:cubicBezTo>
                <a:cubicBezTo>
                  <a:pt x="187367" y="110033"/>
                  <a:pt x="203523" y="86117"/>
                  <a:pt x="224043" y="65538"/>
                </a:cubicBezTo>
                <a:cubicBezTo>
                  <a:pt x="244655" y="45051"/>
                  <a:pt x="268610" y="28922"/>
                  <a:pt x="295258" y="17613"/>
                </a:cubicBezTo>
                <a:cubicBezTo>
                  <a:pt x="322927" y="5933"/>
                  <a:pt x="352267" y="0"/>
                  <a:pt x="382536" y="0"/>
                </a:cubicBezTo>
                <a:close/>
              </a:path>
            </a:pathLst>
          </a:custGeom>
          <a:gradFill>
            <a:gsLst>
              <a:gs pos="0">
                <a:srgbClr val="FF9409"/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AE2C45BA-ADFB-46C1-8B4F-9BEBF8FD998D}"/>
              </a:ext>
            </a:extLst>
          </p:cNvPr>
          <p:cNvSpPr/>
          <p:nvPr/>
        </p:nvSpPr>
        <p:spPr>
          <a:xfrm>
            <a:off x="8907487" y="2566151"/>
            <a:ext cx="259260" cy="300688"/>
          </a:xfrm>
          <a:custGeom>
            <a:avLst/>
            <a:gdLst>
              <a:gd name="connsiteX0" fmla="*/ 232301 w 523313"/>
              <a:gd name="connsiteY0" fmla="*/ 453100 h 606933"/>
              <a:gd name="connsiteX1" fmla="*/ 443362 w 523313"/>
              <a:gd name="connsiteY1" fmla="*/ 453100 h 606933"/>
              <a:gd name="connsiteX2" fmla="*/ 443362 w 523313"/>
              <a:gd name="connsiteY2" fmla="*/ 496498 h 606933"/>
              <a:gd name="connsiteX3" fmla="*/ 232301 w 523313"/>
              <a:gd name="connsiteY3" fmla="*/ 496498 h 606933"/>
              <a:gd name="connsiteX4" fmla="*/ 166906 w 523313"/>
              <a:gd name="connsiteY4" fmla="*/ 405116 h 606933"/>
              <a:gd name="connsiteX5" fmla="*/ 197654 w 523313"/>
              <a:gd name="connsiteY5" fmla="*/ 435818 h 606933"/>
              <a:gd name="connsiteX6" fmla="*/ 118601 w 523313"/>
              <a:gd name="connsiteY6" fmla="*/ 514704 h 606933"/>
              <a:gd name="connsiteX7" fmla="*/ 70777 w 523313"/>
              <a:gd name="connsiteY7" fmla="*/ 466951 h 606933"/>
              <a:gd name="connsiteX8" fmla="*/ 101525 w 523313"/>
              <a:gd name="connsiteY8" fmla="*/ 436249 h 606933"/>
              <a:gd name="connsiteX9" fmla="*/ 118601 w 523313"/>
              <a:gd name="connsiteY9" fmla="*/ 453300 h 606933"/>
              <a:gd name="connsiteX10" fmla="*/ 232301 w 523313"/>
              <a:gd name="connsiteY10" fmla="*/ 344783 h 606933"/>
              <a:gd name="connsiteX11" fmla="*/ 443362 w 523313"/>
              <a:gd name="connsiteY11" fmla="*/ 344783 h 606933"/>
              <a:gd name="connsiteX12" fmla="*/ 443362 w 523313"/>
              <a:gd name="connsiteY12" fmla="*/ 388251 h 606933"/>
              <a:gd name="connsiteX13" fmla="*/ 232301 w 523313"/>
              <a:gd name="connsiteY13" fmla="*/ 388251 h 606933"/>
              <a:gd name="connsiteX14" fmla="*/ 166906 w 523313"/>
              <a:gd name="connsiteY14" fmla="*/ 296939 h 606933"/>
              <a:gd name="connsiteX15" fmla="*/ 197654 w 523313"/>
              <a:gd name="connsiteY15" fmla="*/ 327627 h 606933"/>
              <a:gd name="connsiteX16" fmla="*/ 118601 w 523313"/>
              <a:gd name="connsiteY16" fmla="*/ 406527 h 606933"/>
              <a:gd name="connsiteX17" fmla="*/ 70777 w 523313"/>
              <a:gd name="connsiteY17" fmla="*/ 358795 h 606933"/>
              <a:gd name="connsiteX18" fmla="*/ 101525 w 523313"/>
              <a:gd name="connsiteY18" fmla="*/ 328106 h 606933"/>
              <a:gd name="connsiteX19" fmla="*/ 118601 w 523313"/>
              <a:gd name="connsiteY19" fmla="*/ 345150 h 606933"/>
              <a:gd name="connsiteX20" fmla="*/ 232301 w 523313"/>
              <a:gd name="connsiteY20" fmla="*/ 236606 h 606933"/>
              <a:gd name="connsiteX21" fmla="*/ 443362 w 523313"/>
              <a:gd name="connsiteY21" fmla="*/ 236606 h 606933"/>
              <a:gd name="connsiteX22" fmla="*/ 443362 w 523313"/>
              <a:gd name="connsiteY22" fmla="*/ 280004 h 606933"/>
              <a:gd name="connsiteX23" fmla="*/ 232301 w 523313"/>
              <a:gd name="connsiteY23" fmla="*/ 280004 h 606933"/>
              <a:gd name="connsiteX24" fmla="*/ 166906 w 523313"/>
              <a:gd name="connsiteY24" fmla="*/ 188762 h 606933"/>
              <a:gd name="connsiteX25" fmla="*/ 197654 w 523313"/>
              <a:gd name="connsiteY25" fmla="*/ 219470 h 606933"/>
              <a:gd name="connsiteX26" fmla="*/ 118601 w 523313"/>
              <a:gd name="connsiteY26" fmla="*/ 298421 h 606933"/>
              <a:gd name="connsiteX27" fmla="*/ 70777 w 523313"/>
              <a:gd name="connsiteY27" fmla="*/ 250610 h 606933"/>
              <a:gd name="connsiteX28" fmla="*/ 101525 w 523313"/>
              <a:gd name="connsiteY28" fmla="*/ 219902 h 606933"/>
              <a:gd name="connsiteX29" fmla="*/ 118601 w 523313"/>
              <a:gd name="connsiteY29" fmla="*/ 236956 h 606933"/>
              <a:gd name="connsiteX30" fmla="*/ 393684 w 523313"/>
              <a:gd name="connsiteY30" fmla="*/ 74154 h 606933"/>
              <a:gd name="connsiteX31" fmla="*/ 393684 w 523313"/>
              <a:gd name="connsiteY31" fmla="*/ 129434 h 606933"/>
              <a:gd name="connsiteX32" fmla="*/ 449096 w 523313"/>
              <a:gd name="connsiteY32" fmla="*/ 129434 h 606933"/>
              <a:gd name="connsiteX33" fmla="*/ 43513 w 523313"/>
              <a:gd name="connsiteY33" fmla="*/ 43448 h 606933"/>
              <a:gd name="connsiteX34" fmla="*/ 43513 w 523313"/>
              <a:gd name="connsiteY34" fmla="*/ 563533 h 606933"/>
              <a:gd name="connsiteX35" fmla="*/ 479848 w 523313"/>
              <a:gd name="connsiteY35" fmla="*/ 563533 h 606933"/>
              <a:gd name="connsiteX36" fmla="*/ 479848 w 523313"/>
              <a:gd name="connsiteY36" fmla="*/ 172883 h 606933"/>
              <a:gd name="connsiteX37" fmla="*/ 350219 w 523313"/>
              <a:gd name="connsiteY37" fmla="*/ 172883 h 606933"/>
              <a:gd name="connsiteX38" fmla="*/ 350219 w 523313"/>
              <a:gd name="connsiteY38" fmla="*/ 43448 h 606933"/>
              <a:gd name="connsiteX39" fmla="*/ 0 w 523313"/>
              <a:gd name="connsiteY39" fmla="*/ 0 h 606933"/>
              <a:gd name="connsiteX40" fmla="*/ 380971 w 523313"/>
              <a:gd name="connsiteY40" fmla="*/ 0 h 606933"/>
              <a:gd name="connsiteX41" fmla="*/ 523313 w 523313"/>
              <a:gd name="connsiteY41" fmla="*/ 142177 h 606933"/>
              <a:gd name="connsiteX42" fmla="*/ 523313 w 523313"/>
              <a:gd name="connsiteY42" fmla="*/ 606933 h 606933"/>
              <a:gd name="connsiteX43" fmla="*/ 0 w 523313"/>
              <a:gd name="connsiteY43" fmla="*/ 606933 h 606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523313" h="606933">
                <a:moveTo>
                  <a:pt x="232301" y="453100"/>
                </a:moveTo>
                <a:lnTo>
                  <a:pt x="443362" y="453100"/>
                </a:lnTo>
                <a:lnTo>
                  <a:pt x="443362" y="496498"/>
                </a:lnTo>
                <a:lnTo>
                  <a:pt x="232301" y="496498"/>
                </a:lnTo>
                <a:close/>
                <a:moveTo>
                  <a:pt x="166906" y="405116"/>
                </a:moveTo>
                <a:lnTo>
                  <a:pt x="197654" y="435818"/>
                </a:lnTo>
                <a:lnTo>
                  <a:pt x="118601" y="514704"/>
                </a:lnTo>
                <a:lnTo>
                  <a:pt x="70777" y="466951"/>
                </a:lnTo>
                <a:lnTo>
                  <a:pt x="101525" y="436249"/>
                </a:lnTo>
                <a:lnTo>
                  <a:pt x="118601" y="453300"/>
                </a:lnTo>
                <a:close/>
                <a:moveTo>
                  <a:pt x="232301" y="344783"/>
                </a:moveTo>
                <a:lnTo>
                  <a:pt x="443362" y="344783"/>
                </a:lnTo>
                <a:lnTo>
                  <a:pt x="443362" y="388251"/>
                </a:lnTo>
                <a:lnTo>
                  <a:pt x="232301" y="388251"/>
                </a:lnTo>
                <a:close/>
                <a:moveTo>
                  <a:pt x="166906" y="296939"/>
                </a:moveTo>
                <a:lnTo>
                  <a:pt x="197654" y="327627"/>
                </a:lnTo>
                <a:lnTo>
                  <a:pt x="118601" y="406527"/>
                </a:lnTo>
                <a:lnTo>
                  <a:pt x="70777" y="358795"/>
                </a:lnTo>
                <a:lnTo>
                  <a:pt x="101525" y="328106"/>
                </a:lnTo>
                <a:lnTo>
                  <a:pt x="118601" y="345150"/>
                </a:lnTo>
                <a:close/>
                <a:moveTo>
                  <a:pt x="232301" y="236606"/>
                </a:moveTo>
                <a:lnTo>
                  <a:pt x="443362" y="236606"/>
                </a:lnTo>
                <a:lnTo>
                  <a:pt x="443362" y="280004"/>
                </a:lnTo>
                <a:lnTo>
                  <a:pt x="232301" y="280004"/>
                </a:lnTo>
                <a:close/>
                <a:moveTo>
                  <a:pt x="166906" y="188762"/>
                </a:moveTo>
                <a:lnTo>
                  <a:pt x="197654" y="219470"/>
                </a:lnTo>
                <a:lnTo>
                  <a:pt x="118601" y="298421"/>
                </a:lnTo>
                <a:lnTo>
                  <a:pt x="70777" y="250610"/>
                </a:lnTo>
                <a:lnTo>
                  <a:pt x="101525" y="219902"/>
                </a:lnTo>
                <a:lnTo>
                  <a:pt x="118601" y="236956"/>
                </a:lnTo>
                <a:close/>
                <a:moveTo>
                  <a:pt x="393684" y="74154"/>
                </a:moveTo>
                <a:lnTo>
                  <a:pt x="393684" y="129434"/>
                </a:lnTo>
                <a:lnTo>
                  <a:pt x="449096" y="129434"/>
                </a:lnTo>
                <a:close/>
                <a:moveTo>
                  <a:pt x="43513" y="43448"/>
                </a:moveTo>
                <a:lnTo>
                  <a:pt x="43513" y="563533"/>
                </a:lnTo>
                <a:lnTo>
                  <a:pt x="479848" y="563533"/>
                </a:lnTo>
                <a:lnTo>
                  <a:pt x="479848" y="172883"/>
                </a:lnTo>
                <a:lnTo>
                  <a:pt x="350219" y="172883"/>
                </a:lnTo>
                <a:lnTo>
                  <a:pt x="350219" y="43448"/>
                </a:lnTo>
                <a:close/>
                <a:moveTo>
                  <a:pt x="0" y="0"/>
                </a:moveTo>
                <a:lnTo>
                  <a:pt x="380971" y="0"/>
                </a:lnTo>
                <a:lnTo>
                  <a:pt x="523313" y="142177"/>
                </a:lnTo>
                <a:lnTo>
                  <a:pt x="523313" y="606933"/>
                </a:lnTo>
                <a:lnTo>
                  <a:pt x="0" y="606933"/>
                </a:lnTo>
                <a:close/>
              </a:path>
            </a:pathLst>
          </a:custGeom>
          <a:gradFill>
            <a:gsLst>
              <a:gs pos="0">
                <a:srgbClr val="FF9409"/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0523556B-21AB-402C-ABAB-448E8DAA31F1}"/>
              </a:ext>
            </a:extLst>
          </p:cNvPr>
          <p:cNvSpPr/>
          <p:nvPr/>
        </p:nvSpPr>
        <p:spPr>
          <a:xfrm>
            <a:off x="3278177" y="2845833"/>
            <a:ext cx="300688" cy="291635"/>
          </a:xfrm>
          <a:custGeom>
            <a:avLst/>
            <a:gdLst>
              <a:gd name="connsiteX0" fmla="*/ 35700 w 578738"/>
              <a:gd name="connsiteY0" fmla="*/ 243554 h 561315"/>
              <a:gd name="connsiteX1" fmla="*/ 30383 w 578738"/>
              <a:gd name="connsiteY1" fmla="*/ 254930 h 561315"/>
              <a:gd name="connsiteX2" fmla="*/ 30383 w 578738"/>
              <a:gd name="connsiteY2" fmla="*/ 519604 h 561315"/>
              <a:gd name="connsiteX3" fmla="*/ 35700 w 578738"/>
              <a:gd name="connsiteY3" fmla="*/ 530980 h 561315"/>
              <a:gd name="connsiteX4" fmla="*/ 132926 w 578738"/>
              <a:gd name="connsiteY4" fmla="*/ 530980 h 561315"/>
              <a:gd name="connsiteX5" fmla="*/ 138243 w 578738"/>
              <a:gd name="connsiteY5" fmla="*/ 519604 h 561315"/>
              <a:gd name="connsiteX6" fmla="*/ 138243 w 578738"/>
              <a:gd name="connsiteY6" fmla="*/ 254930 h 561315"/>
              <a:gd name="connsiteX7" fmla="*/ 132926 w 578738"/>
              <a:gd name="connsiteY7" fmla="*/ 243554 h 561315"/>
              <a:gd name="connsiteX8" fmla="*/ 35700 w 578738"/>
              <a:gd name="connsiteY8" fmla="*/ 213219 h 561315"/>
              <a:gd name="connsiteX9" fmla="*/ 132926 w 578738"/>
              <a:gd name="connsiteY9" fmla="*/ 213219 h 561315"/>
              <a:gd name="connsiteX10" fmla="*/ 168626 w 578738"/>
              <a:gd name="connsiteY10" fmla="*/ 254930 h 561315"/>
              <a:gd name="connsiteX11" fmla="*/ 168626 w 578738"/>
              <a:gd name="connsiteY11" fmla="*/ 519604 h 561315"/>
              <a:gd name="connsiteX12" fmla="*/ 132926 w 578738"/>
              <a:gd name="connsiteY12" fmla="*/ 561315 h 561315"/>
              <a:gd name="connsiteX13" fmla="*/ 35700 w 578738"/>
              <a:gd name="connsiteY13" fmla="*/ 561315 h 561315"/>
              <a:gd name="connsiteX14" fmla="*/ 0 w 578738"/>
              <a:gd name="connsiteY14" fmla="*/ 519604 h 561315"/>
              <a:gd name="connsiteX15" fmla="*/ 0 w 578738"/>
              <a:gd name="connsiteY15" fmla="*/ 254930 h 561315"/>
              <a:gd name="connsiteX16" fmla="*/ 35700 w 578738"/>
              <a:gd name="connsiteY16" fmla="*/ 213219 h 561315"/>
              <a:gd name="connsiteX17" fmla="*/ 321281 w 578738"/>
              <a:gd name="connsiteY17" fmla="*/ 30341 h 561315"/>
              <a:gd name="connsiteX18" fmla="*/ 296219 w 578738"/>
              <a:gd name="connsiteY18" fmla="*/ 55373 h 561315"/>
              <a:gd name="connsiteX19" fmla="*/ 296979 w 578738"/>
              <a:gd name="connsiteY19" fmla="*/ 60683 h 561315"/>
              <a:gd name="connsiteX20" fmla="*/ 296979 w 578738"/>
              <a:gd name="connsiteY20" fmla="*/ 65992 h 561315"/>
              <a:gd name="connsiteX21" fmla="*/ 268119 w 578738"/>
              <a:gd name="connsiteY21" fmla="*/ 212389 h 561315"/>
              <a:gd name="connsiteX22" fmla="*/ 263563 w 578738"/>
              <a:gd name="connsiteY22" fmla="*/ 221492 h 561315"/>
              <a:gd name="connsiteX23" fmla="*/ 262044 w 578738"/>
              <a:gd name="connsiteY23" fmla="*/ 223009 h 561315"/>
              <a:gd name="connsiteX24" fmla="*/ 232425 w 578738"/>
              <a:gd name="connsiteY24" fmla="*/ 240455 h 561315"/>
              <a:gd name="connsiteX25" fmla="*/ 230146 w 578738"/>
              <a:gd name="connsiteY25" fmla="*/ 240455 h 561315"/>
              <a:gd name="connsiteX26" fmla="*/ 225590 w 578738"/>
              <a:gd name="connsiteY26" fmla="*/ 240455 h 561315"/>
              <a:gd name="connsiteX27" fmla="*/ 224071 w 578738"/>
              <a:gd name="connsiteY27" fmla="*/ 241214 h 561315"/>
              <a:gd name="connsiteX28" fmla="*/ 211919 w 578738"/>
              <a:gd name="connsiteY28" fmla="*/ 253350 h 561315"/>
              <a:gd name="connsiteX29" fmla="*/ 211919 w 578738"/>
              <a:gd name="connsiteY29" fmla="*/ 518079 h 561315"/>
              <a:gd name="connsiteX30" fmla="*/ 224830 w 578738"/>
              <a:gd name="connsiteY30" fmla="*/ 530974 h 561315"/>
              <a:gd name="connsiteX31" fmla="*/ 521019 w 578738"/>
              <a:gd name="connsiteY31" fmla="*/ 530974 h 561315"/>
              <a:gd name="connsiteX32" fmla="*/ 522538 w 578738"/>
              <a:gd name="connsiteY32" fmla="*/ 530215 h 561315"/>
              <a:gd name="connsiteX33" fmla="*/ 546081 w 578738"/>
              <a:gd name="connsiteY33" fmla="*/ 505942 h 561315"/>
              <a:gd name="connsiteX34" fmla="*/ 522538 w 578738"/>
              <a:gd name="connsiteY34" fmla="*/ 480910 h 561315"/>
              <a:gd name="connsiteX35" fmla="*/ 508108 w 578738"/>
              <a:gd name="connsiteY35" fmla="*/ 465740 h 561315"/>
              <a:gd name="connsiteX36" fmla="*/ 523298 w 578738"/>
              <a:gd name="connsiteY36" fmla="*/ 450569 h 561315"/>
              <a:gd name="connsiteX37" fmla="*/ 548360 w 578738"/>
              <a:gd name="connsiteY37" fmla="*/ 425537 h 561315"/>
              <a:gd name="connsiteX38" fmla="*/ 523298 w 578738"/>
              <a:gd name="connsiteY38" fmla="*/ 401264 h 561315"/>
              <a:gd name="connsiteX39" fmla="*/ 508108 w 578738"/>
              <a:gd name="connsiteY39" fmla="*/ 386094 h 561315"/>
              <a:gd name="connsiteX40" fmla="*/ 523298 w 578738"/>
              <a:gd name="connsiteY40" fmla="*/ 370923 h 561315"/>
              <a:gd name="connsiteX41" fmla="*/ 548360 w 578738"/>
              <a:gd name="connsiteY41" fmla="*/ 345891 h 561315"/>
              <a:gd name="connsiteX42" fmla="*/ 523298 w 578738"/>
              <a:gd name="connsiteY42" fmla="*/ 320860 h 561315"/>
              <a:gd name="connsiteX43" fmla="*/ 508108 w 578738"/>
              <a:gd name="connsiteY43" fmla="*/ 305689 h 561315"/>
              <a:gd name="connsiteX44" fmla="*/ 523298 w 578738"/>
              <a:gd name="connsiteY44" fmla="*/ 290518 h 561315"/>
              <a:gd name="connsiteX45" fmla="*/ 548360 w 578738"/>
              <a:gd name="connsiteY45" fmla="*/ 265487 h 561315"/>
              <a:gd name="connsiteX46" fmla="*/ 523298 w 578738"/>
              <a:gd name="connsiteY46" fmla="*/ 240455 h 561315"/>
              <a:gd name="connsiteX47" fmla="*/ 373684 w 578738"/>
              <a:gd name="connsiteY47" fmla="*/ 240455 h 561315"/>
              <a:gd name="connsiteX48" fmla="*/ 361533 w 578738"/>
              <a:gd name="connsiteY48" fmla="*/ 234387 h 561315"/>
              <a:gd name="connsiteX49" fmla="*/ 360014 w 578738"/>
              <a:gd name="connsiteY49" fmla="*/ 219975 h 561315"/>
              <a:gd name="connsiteX50" fmla="*/ 343306 w 578738"/>
              <a:gd name="connsiteY50" fmla="*/ 42478 h 561315"/>
              <a:gd name="connsiteX51" fmla="*/ 341787 w 578738"/>
              <a:gd name="connsiteY51" fmla="*/ 40961 h 561315"/>
              <a:gd name="connsiteX52" fmla="*/ 321281 w 578738"/>
              <a:gd name="connsiteY52" fmla="*/ 30341 h 561315"/>
              <a:gd name="connsiteX53" fmla="*/ 321281 w 578738"/>
              <a:gd name="connsiteY53" fmla="*/ 0 h 561315"/>
              <a:gd name="connsiteX54" fmla="*/ 365330 w 578738"/>
              <a:gd name="connsiteY54" fmla="*/ 21997 h 561315"/>
              <a:gd name="connsiteX55" fmla="*/ 395708 w 578738"/>
              <a:gd name="connsiteY55" fmla="*/ 210114 h 561315"/>
              <a:gd name="connsiteX56" fmla="*/ 523298 w 578738"/>
              <a:gd name="connsiteY56" fmla="*/ 210114 h 561315"/>
              <a:gd name="connsiteX57" fmla="*/ 562789 w 578738"/>
              <a:gd name="connsiteY57" fmla="*/ 226802 h 561315"/>
              <a:gd name="connsiteX58" fmla="*/ 578738 w 578738"/>
              <a:gd name="connsiteY58" fmla="*/ 265487 h 561315"/>
              <a:gd name="connsiteX59" fmla="*/ 561270 w 578738"/>
              <a:gd name="connsiteY59" fmla="*/ 305689 h 561315"/>
              <a:gd name="connsiteX60" fmla="*/ 578738 w 578738"/>
              <a:gd name="connsiteY60" fmla="*/ 345891 h 561315"/>
              <a:gd name="connsiteX61" fmla="*/ 561270 w 578738"/>
              <a:gd name="connsiteY61" fmla="*/ 386094 h 561315"/>
              <a:gd name="connsiteX62" fmla="*/ 578738 w 578738"/>
              <a:gd name="connsiteY62" fmla="*/ 425537 h 561315"/>
              <a:gd name="connsiteX63" fmla="*/ 560511 w 578738"/>
              <a:gd name="connsiteY63" fmla="*/ 466498 h 561315"/>
              <a:gd name="connsiteX64" fmla="*/ 576460 w 578738"/>
              <a:gd name="connsiteY64" fmla="*/ 505942 h 561315"/>
              <a:gd name="connsiteX65" fmla="*/ 527095 w 578738"/>
              <a:gd name="connsiteY65" fmla="*/ 560556 h 561315"/>
              <a:gd name="connsiteX66" fmla="*/ 523298 w 578738"/>
              <a:gd name="connsiteY66" fmla="*/ 561315 h 561315"/>
              <a:gd name="connsiteX67" fmla="*/ 224830 w 578738"/>
              <a:gd name="connsiteY67" fmla="*/ 561315 h 561315"/>
              <a:gd name="connsiteX68" fmla="*/ 181541 w 578738"/>
              <a:gd name="connsiteY68" fmla="*/ 518079 h 561315"/>
              <a:gd name="connsiteX69" fmla="*/ 181541 w 578738"/>
              <a:gd name="connsiteY69" fmla="*/ 253350 h 561315"/>
              <a:gd name="connsiteX70" fmla="*/ 222552 w 578738"/>
              <a:gd name="connsiteY70" fmla="*/ 210872 h 561315"/>
              <a:gd name="connsiteX71" fmla="*/ 224830 w 578738"/>
              <a:gd name="connsiteY71" fmla="*/ 210114 h 561315"/>
              <a:gd name="connsiteX72" fmla="*/ 229387 w 578738"/>
              <a:gd name="connsiteY72" fmla="*/ 210114 h 561315"/>
              <a:gd name="connsiteX73" fmla="*/ 237741 w 578738"/>
              <a:gd name="connsiteY73" fmla="*/ 205563 h 561315"/>
              <a:gd name="connsiteX74" fmla="*/ 240779 w 578738"/>
              <a:gd name="connsiteY74" fmla="*/ 198736 h 561315"/>
              <a:gd name="connsiteX75" fmla="*/ 266600 w 578738"/>
              <a:gd name="connsiteY75" fmla="*/ 66751 h 561315"/>
              <a:gd name="connsiteX76" fmla="*/ 266600 w 578738"/>
              <a:gd name="connsiteY76" fmla="*/ 60683 h 561315"/>
              <a:gd name="connsiteX77" fmla="*/ 265841 w 578738"/>
              <a:gd name="connsiteY77" fmla="*/ 55373 h 561315"/>
              <a:gd name="connsiteX78" fmla="*/ 321281 w 578738"/>
              <a:gd name="connsiteY78" fmla="*/ 0 h 5613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78738" h="561315">
                <a:moveTo>
                  <a:pt x="35700" y="243554"/>
                </a:moveTo>
                <a:cubicBezTo>
                  <a:pt x="34181" y="243554"/>
                  <a:pt x="30383" y="248104"/>
                  <a:pt x="30383" y="254930"/>
                </a:cubicBezTo>
                <a:lnTo>
                  <a:pt x="30383" y="519604"/>
                </a:lnTo>
                <a:cubicBezTo>
                  <a:pt x="30383" y="526430"/>
                  <a:pt x="34181" y="530980"/>
                  <a:pt x="35700" y="530980"/>
                </a:cubicBezTo>
                <a:lnTo>
                  <a:pt x="132926" y="530980"/>
                </a:lnTo>
                <a:cubicBezTo>
                  <a:pt x="134445" y="530980"/>
                  <a:pt x="138243" y="526430"/>
                  <a:pt x="138243" y="519604"/>
                </a:cubicBezTo>
                <a:lnTo>
                  <a:pt x="138243" y="254930"/>
                </a:lnTo>
                <a:cubicBezTo>
                  <a:pt x="138243" y="248104"/>
                  <a:pt x="134445" y="243554"/>
                  <a:pt x="132926" y="243554"/>
                </a:cubicBezTo>
                <a:close/>
                <a:moveTo>
                  <a:pt x="35700" y="213219"/>
                </a:moveTo>
                <a:lnTo>
                  <a:pt x="132926" y="213219"/>
                </a:lnTo>
                <a:cubicBezTo>
                  <a:pt x="152675" y="213219"/>
                  <a:pt x="168626" y="231420"/>
                  <a:pt x="168626" y="254930"/>
                </a:cubicBezTo>
                <a:lnTo>
                  <a:pt x="168626" y="519604"/>
                </a:lnTo>
                <a:cubicBezTo>
                  <a:pt x="168626" y="542356"/>
                  <a:pt x="152675" y="561315"/>
                  <a:pt x="132926" y="561315"/>
                </a:cubicBezTo>
                <a:lnTo>
                  <a:pt x="35700" y="561315"/>
                </a:lnTo>
                <a:cubicBezTo>
                  <a:pt x="15951" y="561315"/>
                  <a:pt x="0" y="542356"/>
                  <a:pt x="0" y="519604"/>
                </a:cubicBezTo>
                <a:lnTo>
                  <a:pt x="0" y="254930"/>
                </a:lnTo>
                <a:cubicBezTo>
                  <a:pt x="0" y="231420"/>
                  <a:pt x="15951" y="213219"/>
                  <a:pt x="35700" y="213219"/>
                </a:cubicBezTo>
                <a:close/>
                <a:moveTo>
                  <a:pt x="321281" y="30341"/>
                </a:moveTo>
                <a:cubicBezTo>
                  <a:pt x="307611" y="30341"/>
                  <a:pt x="296219" y="41719"/>
                  <a:pt x="296219" y="55373"/>
                </a:cubicBezTo>
                <a:cubicBezTo>
                  <a:pt x="296219" y="56890"/>
                  <a:pt x="296979" y="59166"/>
                  <a:pt x="296979" y="60683"/>
                </a:cubicBezTo>
                <a:cubicBezTo>
                  <a:pt x="297738" y="62200"/>
                  <a:pt x="297738" y="64475"/>
                  <a:pt x="296979" y="65992"/>
                </a:cubicBezTo>
                <a:cubicBezTo>
                  <a:pt x="306852" y="119090"/>
                  <a:pt x="287106" y="174463"/>
                  <a:pt x="268119" y="212389"/>
                </a:cubicBezTo>
                <a:cubicBezTo>
                  <a:pt x="266600" y="215424"/>
                  <a:pt x="265081" y="218458"/>
                  <a:pt x="263563" y="221492"/>
                </a:cubicBezTo>
                <a:cubicBezTo>
                  <a:pt x="263563" y="221492"/>
                  <a:pt x="262803" y="222250"/>
                  <a:pt x="262044" y="223009"/>
                </a:cubicBezTo>
                <a:cubicBezTo>
                  <a:pt x="255209" y="232870"/>
                  <a:pt x="244576" y="238938"/>
                  <a:pt x="232425" y="240455"/>
                </a:cubicBezTo>
                <a:cubicBezTo>
                  <a:pt x="231665" y="240455"/>
                  <a:pt x="230906" y="240455"/>
                  <a:pt x="230146" y="240455"/>
                </a:cubicBezTo>
                <a:lnTo>
                  <a:pt x="225590" y="240455"/>
                </a:lnTo>
                <a:cubicBezTo>
                  <a:pt x="225590" y="241214"/>
                  <a:pt x="224830" y="241214"/>
                  <a:pt x="224071" y="241214"/>
                </a:cubicBezTo>
                <a:cubicBezTo>
                  <a:pt x="217236" y="241214"/>
                  <a:pt x="211919" y="246524"/>
                  <a:pt x="211919" y="253350"/>
                </a:cubicBezTo>
                <a:lnTo>
                  <a:pt x="211919" y="518079"/>
                </a:lnTo>
                <a:cubicBezTo>
                  <a:pt x="211919" y="524905"/>
                  <a:pt x="217995" y="530974"/>
                  <a:pt x="224830" y="530974"/>
                </a:cubicBezTo>
                <a:lnTo>
                  <a:pt x="521019" y="530974"/>
                </a:lnTo>
                <a:cubicBezTo>
                  <a:pt x="521779" y="530974"/>
                  <a:pt x="521779" y="530215"/>
                  <a:pt x="522538" y="530215"/>
                </a:cubicBezTo>
                <a:cubicBezTo>
                  <a:pt x="536208" y="530215"/>
                  <a:pt x="546081" y="518837"/>
                  <a:pt x="546081" y="505942"/>
                </a:cubicBezTo>
                <a:cubicBezTo>
                  <a:pt x="546081" y="493047"/>
                  <a:pt x="536208" y="481669"/>
                  <a:pt x="522538" y="480910"/>
                </a:cubicBezTo>
                <a:cubicBezTo>
                  <a:pt x="514943" y="480910"/>
                  <a:pt x="508108" y="474084"/>
                  <a:pt x="508108" y="465740"/>
                </a:cubicBezTo>
                <a:cubicBezTo>
                  <a:pt x="508108" y="457396"/>
                  <a:pt x="514943" y="450569"/>
                  <a:pt x="523298" y="450569"/>
                </a:cubicBezTo>
                <a:cubicBezTo>
                  <a:pt x="536968" y="450569"/>
                  <a:pt x="548360" y="439191"/>
                  <a:pt x="548360" y="425537"/>
                </a:cubicBezTo>
                <a:cubicBezTo>
                  <a:pt x="548360" y="411884"/>
                  <a:pt x="536968" y="401264"/>
                  <a:pt x="523298" y="401264"/>
                </a:cubicBezTo>
                <a:cubicBezTo>
                  <a:pt x="514943" y="401264"/>
                  <a:pt x="508108" y="394438"/>
                  <a:pt x="508108" y="386094"/>
                </a:cubicBezTo>
                <a:cubicBezTo>
                  <a:pt x="508108" y="377750"/>
                  <a:pt x="514943" y="370923"/>
                  <a:pt x="523298" y="370923"/>
                </a:cubicBezTo>
                <a:cubicBezTo>
                  <a:pt x="536968" y="370923"/>
                  <a:pt x="548360" y="359545"/>
                  <a:pt x="548360" y="345891"/>
                </a:cubicBezTo>
                <a:cubicBezTo>
                  <a:pt x="548360" y="332238"/>
                  <a:pt x="536968" y="320860"/>
                  <a:pt x="523298" y="320860"/>
                </a:cubicBezTo>
                <a:cubicBezTo>
                  <a:pt x="514943" y="320860"/>
                  <a:pt x="508108" y="314033"/>
                  <a:pt x="508108" y="305689"/>
                </a:cubicBezTo>
                <a:cubicBezTo>
                  <a:pt x="508108" y="297345"/>
                  <a:pt x="514943" y="290518"/>
                  <a:pt x="523298" y="290518"/>
                </a:cubicBezTo>
                <a:cubicBezTo>
                  <a:pt x="536968" y="290518"/>
                  <a:pt x="548360" y="279140"/>
                  <a:pt x="548360" y="265487"/>
                </a:cubicBezTo>
                <a:cubicBezTo>
                  <a:pt x="548360" y="251833"/>
                  <a:pt x="536968" y="240455"/>
                  <a:pt x="523298" y="240455"/>
                </a:cubicBezTo>
                <a:lnTo>
                  <a:pt x="373684" y="240455"/>
                </a:lnTo>
                <a:cubicBezTo>
                  <a:pt x="369127" y="240455"/>
                  <a:pt x="363811" y="238180"/>
                  <a:pt x="361533" y="234387"/>
                </a:cubicBezTo>
                <a:cubicBezTo>
                  <a:pt x="358495" y="229836"/>
                  <a:pt x="357735" y="224526"/>
                  <a:pt x="360014" y="219975"/>
                </a:cubicBezTo>
                <a:cubicBezTo>
                  <a:pt x="401784" y="120607"/>
                  <a:pt x="349381" y="50822"/>
                  <a:pt x="343306" y="42478"/>
                </a:cubicBezTo>
                <a:cubicBezTo>
                  <a:pt x="342546" y="42478"/>
                  <a:pt x="341787" y="41719"/>
                  <a:pt x="341787" y="40961"/>
                </a:cubicBezTo>
                <a:cubicBezTo>
                  <a:pt x="336471" y="34134"/>
                  <a:pt x="329635" y="30341"/>
                  <a:pt x="321281" y="30341"/>
                </a:cubicBezTo>
                <a:close/>
                <a:moveTo>
                  <a:pt x="321281" y="0"/>
                </a:moveTo>
                <a:cubicBezTo>
                  <a:pt x="338749" y="0"/>
                  <a:pt x="354698" y="8344"/>
                  <a:pt x="365330" y="21997"/>
                </a:cubicBezTo>
                <a:cubicBezTo>
                  <a:pt x="368368" y="25032"/>
                  <a:pt x="431403" y="99368"/>
                  <a:pt x="395708" y="210114"/>
                </a:cubicBezTo>
                <a:lnTo>
                  <a:pt x="523298" y="210114"/>
                </a:lnTo>
                <a:cubicBezTo>
                  <a:pt x="538487" y="210114"/>
                  <a:pt x="552157" y="216182"/>
                  <a:pt x="562789" y="226802"/>
                </a:cubicBezTo>
                <a:cubicBezTo>
                  <a:pt x="572662" y="237421"/>
                  <a:pt x="578738" y="251075"/>
                  <a:pt x="578738" y="265487"/>
                </a:cubicBezTo>
                <a:cubicBezTo>
                  <a:pt x="578738" y="281416"/>
                  <a:pt x="571903" y="295828"/>
                  <a:pt x="561270" y="305689"/>
                </a:cubicBezTo>
                <a:cubicBezTo>
                  <a:pt x="571903" y="315550"/>
                  <a:pt x="578738" y="329962"/>
                  <a:pt x="578738" y="345891"/>
                </a:cubicBezTo>
                <a:cubicBezTo>
                  <a:pt x="578738" y="361821"/>
                  <a:pt x="571903" y="375474"/>
                  <a:pt x="561270" y="386094"/>
                </a:cubicBezTo>
                <a:cubicBezTo>
                  <a:pt x="571903" y="395955"/>
                  <a:pt x="578738" y="410367"/>
                  <a:pt x="578738" y="425537"/>
                </a:cubicBezTo>
                <a:cubicBezTo>
                  <a:pt x="578738" y="442225"/>
                  <a:pt x="571903" y="456637"/>
                  <a:pt x="560511" y="466498"/>
                </a:cubicBezTo>
                <a:cubicBezTo>
                  <a:pt x="570384" y="477118"/>
                  <a:pt x="576460" y="490771"/>
                  <a:pt x="576460" y="505942"/>
                </a:cubicBezTo>
                <a:cubicBezTo>
                  <a:pt x="576460" y="534008"/>
                  <a:pt x="555195" y="557522"/>
                  <a:pt x="527095" y="560556"/>
                </a:cubicBezTo>
                <a:cubicBezTo>
                  <a:pt x="525576" y="560556"/>
                  <a:pt x="524816" y="561315"/>
                  <a:pt x="523298" y="561315"/>
                </a:cubicBezTo>
                <a:lnTo>
                  <a:pt x="224830" y="561315"/>
                </a:lnTo>
                <a:cubicBezTo>
                  <a:pt x="201287" y="561315"/>
                  <a:pt x="181541" y="541593"/>
                  <a:pt x="181541" y="518079"/>
                </a:cubicBezTo>
                <a:lnTo>
                  <a:pt x="181541" y="253350"/>
                </a:lnTo>
                <a:cubicBezTo>
                  <a:pt x="181541" y="230594"/>
                  <a:pt x="199768" y="211631"/>
                  <a:pt x="222552" y="210872"/>
                </a:cubicBezTo>
                <a:cubicBezTo>
                  <a:pt x="223311" y="210872"/>
                  <a:pt x="224071" y="210114"/>
                  <a:pt x="224830" y="210114"/>
                </a:cubicBezTo>
                <a:lnTo>
                  <a:pt x="229387" y="210114"/>
                </a:lnTo>
                <a:cubicBezTo>
                  <a:pt x="232425" y="210114"/>
                  <a:pt x="235463" y="208597"/>
                  <a:pt x="237741" y="205563"/>
                </a:cubicBezTo>
                <a:cubicBezTo>
                  <a:pt x="238500" y="203287"/>
                  <a:pt x="240019" y="201011"/>
                  <a:pt x="240779" y="198736"/>
                </a:cubicBezTo>
                <a:cubicBezTo>
                  <a:pt x="255209" y="170670"/>
                  <a:pt x="277233" y="115297"/>
                  <a:pt x="266600" y="66751"/>
                </a:cubicBezTo>
                <a:cubicBezTo>
                  <a:pt x="265841" y="65234"/>
                  <a:pt x="265841" y="62958"/>
                  <a:pt x="266600" y="60683"/>
                </a:cubicBezTo>
                <a:cubicBezTo>
                  <a:pt x="265841" y="59166"/>
                  <a:pt x="265841" y="56890"/>
                  <a:pt x="265841" y="55373"/>
                </a:cubicBezTo>
                <a:cubicBezTo>
                  <a:pt x="265841" y="25032"/>
                  <a:pt x="290903" y="0"/>
                  <a:pt x="321281" y="0"/>
                </a:cubicBezTo>
                <a:close/>
              </a:path>
            </a:pathLst>
          </a:custGeom>
          <a:gradFill>
            <a:gsLst>
              <a:gs pos="0">
                <a:srgbClr val="FF9409"/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6" name="任意多边形: 形状 55">
            <a:extLst>
              <a:ext uri="{FF2B5EF4-FFF2-40B4-BE49-F238E27FC236}">
                <a16:creationId xmlns:a16="http://schemas.microsoft.com/office/drawing/2014/main" id="{2B3AA6E9-9A70-4FF5-A3B2-38D08E9DC1E1}"/>
              </a:ext>
            </a:extLst>
          </p:cNvPr>
          <p:cNvSpPr/>
          <p:nvPr/>
        </p:nvSpPr>
        <p:spPr>
          <a:xfrm>
            <a:off x="7020243" y="4454465"/>
            <a:ext cx="296085" cy="300688"/>
          </a:xfrm>
          <a:custGeom>
            <a:avLst/>
            <a:gdLst>
              <a:gd name="connsiteX0" fmla="*/ 87620 w 596114"/>
              <a:gd name="connsiteY0" fmla="*/ 437153 h 605381"/>
              <a:gd name="connsiteX1" fmla="*/ 147471 w 596114"/>
              <a:gd name="connsiteY1" fmla="*/ 437153 h 605381"/>
              <a:gd name="connsiteX2" fmla="*/ 155808 w 596114"/>
              <a:gd name="connsiteY2" fmla="*/ 476105 h 605381"/>
              <a:gd name="connsiteX3" fmla="*/ 87620 w 596114"/>
              <a:gd name="connsiteY3" fmla="*/ 476105 h 605381"/>
              <a:gd name="connsiteX4" fmla="*/ 68166 w 596114"/>
              <a:gd name="connsiteY4" fmla="*/ 456679 h 605381"/>
              <a:gd name="connsiteX5" fmla="*/ 87620 w 596114"/>
              <a:gd name="connsiteY5" fmla="*/ 437153 h 605381"/>
              <a:gd name="connsiteX6" fmla="*/ 241113 w 596114"/>
              <a:gd name="connsiteY6" fmla="*/ 372802 h 605381"/>
              <a:gd name="connsiteX7" fmla="*/ 230888 w 596114"/>
              <a:gd name="connsiteY7" fmla="*/ 419692 h 605381"/>
              <a:gd name="connsiteX8" fmla="*/ 277846 w 596114"/>
              <a:gd name="connsiteY8" fmla="*/ 409481 h 605381"/>
              <a:gd name="connsiteX9" fmla="*/ 87625 w 596114"/>
              <a:gd name="connsiteY9" fmla="*/ 339420 h 605381"/>
              <a:gd name="connsiteX10" fmla="*/ 168439 w 596114"/>
              <a:gd name="connsiteY10" fmla="*/ 339420 h 605381"/>
              <a:gd name="connsiteX11" fmla="*/ 160000 w 596114"/>
              <a:gd name="connsiteY11" fmla="*/ 378372 h 605381"/>
              <a:gd name="connsiteX12" fmla="*/ 87625 w 596114"/>
              <a:gd name="connsiteY12" fmla="*/ 378372 h 605381"/>
              <a:gd name="connsiteX13" fmla="*/ 68166 w 596114"/>
              <a:gd name="connsiteY13" fmla="*/ 358946 h 605381"/>
              <a:gd name="connsiteX14" fmla="*/ 87625 w 596114"/>
              <a:gd name="connsiteY14" fmla="*/ 339420 h 605381"/>
              <a:gd name="connsiteX15" fmla="*/ 87622 w 596114"/>
              <a:gd name="connsiteY15" fmla="*/ 241687 h 605381"/>
              <a:gd name="connsiteX16" fmla="*/ 239005 w 596114"/>
              <a:gd name="connsiteY16" fmla="*/ 241687 h 605381"/>
              <a:gd name="connsiteX17" fmla="*/ 199993 w 596114"/>
              <a:gd name="connsiteY17" fmla="*/ 280639 h 605381"/>
              <a:gd name="connsiteX18" fmla="*/ 87622 w 596114"/>
              <a:gd name="connsiteY18" fmla="*/ 280639 h 605381"/>
              <a:gd name="connsiteX19" fmla="*/ 68166 w 596114"/>
              <a:gd name="connsiteY19" fmla="*/ 261213 h 605381"/>
              <a:gd name="connsiteX20" fmla="*/ 87622 w 596114"/>
              <a:gd name="connsiteY20" fmla="*/ 241687 h 605381"/>
              <a:gd name="connsiteX21" fmla="*/ 87627 w 596114"/>
              <a:gd name="connsiteY21" fmla="*/ 143954 h 605381"/>
              <a:gd name="connsiteX22" fmla="*/ 336949 w 596114"/>
              <a:gd name="connsiteY22" fmla="*/ 143954 h 605381"/>
              <a:gd name="connsiteX23" fmla="*/ 297927 w 596114"/>
              <a:gd name="connsiteY23" fmla="*/ 182906 h 605381"/>
              <a:gd name="connsiteX24" fmla="*/ 87627 w 596114"/>
              <a:gd name="connsiteY24" fmla="*/ 182906 h 605381"/>
              <a:gd name="connsiteX25" fmla="*/ 68166 w 596114"/>
              <a:gd name="connsiteY25" fmla="*/ 163480 h 605381"/>
              <a:gd name="connsiteX26" fmla="*/ 87627 w 596114"/>
              <a:gd name="connsiteY26" fmla="*/ 143954 h 605381"/>
              <a:gd name="connsiteX27" fmla="*/ 515787 w 596114"/>
              <a:gd name="connsiteY27" fmla="*/ 93955 h 605381"/>
              <a:gd name="connsiteX28" fmla="*/ 484936 w 596114"/>
              <a:gd name="connsiteY28" fmla="*/ 106334 h 605381"/>
              <a:gd name="connsiteX29" fmla="*/ 257196 w 596114"/>
              <a:gd name="connsiteY29" fmla="*/ 333744 h 605381"/>
              <a:gd name="connsiteX30" fmla="*/ 316961 w 596114"/>
              <a:gd name="connsiteY30" fmla="*/ 393422 h 605381"/>
              <a:gd name="connsiteX31" fmla="*/ 544701 w 596114"/>
              <a:gd name="connsiteY31" fmla="*/ 166012 h 605381"/>
              <a:gd name="connsiteX32" fmla="*/ 546190 w 596114"/>
              <a:gd name="connsiteY32" fmla="*/ 107821 h 605381"/>
              <a:gd name="connsiteX33" fmla="*/ 515787 w 596114"/>
              <a:gd name="connsiteY33" fmla="*/ 93955 h 605381"/>
              <a:gd name="connsiteX34" fmla="*/ 515178 w 596114"/>
              <a:gd name="connsiteY34" fmla="*/ 54984 h 605381"/>
              <a:gd name="connsiteX35" fmla="*/ 573094 w 596114"/>
              <a:gd name="connsiteY35" fmla="*/ 79668 h 605381"/>
              <a:gd name="connsiteX36" fmla="*/ 572300 w 596114"/>
              <a:gd name="connsiteY36" fmla="*/ 193571 h 605381"/>
              <a:gd name="connsiteX37" fmla="*/ 330760 w 596114"/>
              <a:gd name="connsiteY37" fmla="*/ 434760 h 605381"/>
              <a:gd name="connsiteX38" fmla="*/ 321031 w 596114"/>
              <a:gd name="connsiteY38" fmla="*/ 440014 h 605381"/>
              <a:gd name="connsiteX39" fmla="*/ 209543 w 596114"/>
              <a:gd name="connsiteY39" fmla="*/ 464202 h 605381"/>
              <a:gd name="connsiteX40" fmla="*/ 191674 w 596114"/>
              <a:gd name="connsiteY40" fmla="*/ 458849 h 605381"/>
              <a:gd name="connsiteX41" fmla="*/ 186412 w 596114"/>
              <a:gd name="connsiteY41" fmla="*/ 441005 h 605381"/>
              <a:gd name="connsiteX42" fmla="*/ 210536 w 596114"/>
              <a:gd name="connsiteY42" fmla="*/ 329680 h 605381"/>
              <a:gd name="connsiteX43" fmla="*/ 215798 w 596114"/>
              <a:gd name="connsiteY43" fmla="*/ 319965 h 605381"/>
              <a:gd name="connsiteX44" fmla="*/ 457338 w 596114"/>
              <a:gd name="connsiteY44" fmla="*/ 78776 h 605381"/>
              <a:gd name="connsiteX45" fmla="*/ 515178 w 596114"/>
              <a:gd name="connsiteY45" fmla="*/ 54984 h 605381"/>
              <a:gd name="connsiteX46" fmla="*/ 42688 w 596114"/>
              <a:gd name="connsiteY46" fmla="*/ 0 h 605381"/>
              <a:gd name="connsiteX47" fmla="*/ 398388 w 596114"/>
              <a:gd name="connsiteY47" fmla="*/ 0 h 605381"/>
              <a:gd name="connsiteX48" fmla="*/ 441076 w 596114"/>
              <a:gd name="connsiteY48" fmla="*/ 41337 h 605381"/>
              <a:gd name="connsiteX49" fmla="*/ 402160 w 596114"/>
              <a:gd name="connsiteY49" fmla="*/ 78907 h 605381"/>
              <a:gd name="connsiteX50" fmla="*/ 402160 w 596114"/>
              <a:gd name="connsiteY50" fmla="*/ 42625 h 605381"/>
              <a:gd name="connsiteX51" fmla="*/ 398388 w 596114"/>
              <a:gd name="connsiteY51" fmla="*/ 38958 h 605381"/>
              <a:gd name="connsiteX52" fmla="*/ 42688 w 596114"/>
              <a:gd name="connsiteY52" fmla="*/ 38958 h 605381"/>
              <a:gd name="connsiteX53" fmla="*/ 39015 w 596114"/>
              <a:gd name="connsiteY53" fmla="*/ 42625 h 605381"/>
              <a:gd name="connsiteX54" fmla="*/ 39015 w 596114"/>
              <a:gd name="connsiteY54" fmla="*/ 562656 h 605381"/>
              <a:gd name="connsiteX55" fmla="*/ 42688 w 596114"/>
              <a:gd name="connsiteY55" fmla="*/ 566423 h 605381"/>
              <a:gd name="connsiteX56" fmla="*/ 398388 w 596114"/>
              <a:gd name="connsiteY56" fmla="*/ 566423 h 605381"/>
              <a:gd name="connsiteX57" fmla="*/ 402160 w 596114"/>
              <a:gd name="connsiteY57" fmla="*/ 562656 h 605381"/>
              <a:gd name="connsiteX58" fmla="*/ 402160 w 596114"/>
              <a:gd name="connsiteY58" fmla="*/ 418622 h 605381"/>
              <a:gd name="connsiteX59" fmla="*/ 441175 w 596114"/>
              <a:gd name="connsiteY59" fmla="*/ 379664 h 605381"/>
              <a:gd name="connsiteX60" fmla="*/ 441175 w 596114"/>
              <a:gd name="connsiteY60" fmla="*/ 562656 h 605381"/>
              <a:gd name="connsiteX61" fmla="*/ 398388 w 596114"/>
              <a:gd name="connsiteY61" fmla="*/ 605381 h 605381"/>
              <a:gd name="connsiteX62" fmla="*/ 42688 w 596114"/>
              <a:gd name="connsiteY62" fmla="*/ 605381 h 605381"/>
              <a:gd name="connsiteX63" fmla="*/ 0 w 596114"/>
              <a:gd name="connsiteY63" fmla="*/ 562656 h 605381"/>
              <a:gd name="connsiteX64" fmla="*/ 0 w 596114"/>
              <a:gd name="connsiteY64" fmla="*/ 42625 h 605381"/>
              <a:gd name="connsiteX65" fmla="*/ 42688 w 596114"/>
              <a:gd name="connsiteY65" fmla="*/ 0 h 605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96114" h="605381">
                <a:moveTo>
                  <a:pt x="87620" y="437153"/>
                </a:moveTo>
                <a:lnTo>
                  <a:pt x="147471" y="437153"/>
                </a:lnTo>
                <a:cubicBezTo>
                  <a:pt x="145585" y="450930"/>
                  <a:pt x="148562" y="464608"/>
                  <a:pt x="155808" y="476105"/>
                </a:cubicBezTo>
                <a:lnTo>
                  <a:pt x="87620" y="476105"/>
                </a:lnTo>
                <a:cubicBezTo>
                  <a:pt x="76900" y="476105"/>
                  <a:pt x="68166" y="467383"/>
                  <a:pt x="68166" y="456679"/>
                </a:cubicBezTo>
                <a:cubicBezTo>
                  <a:pt x="68166" y="445875"/>
                  <a:pt x="76900" y="437153"/>
                  <a:pt x="87620" y="437153"/>
                </a:cubicBezTo>
                <a:close/>
                <a:moveTo>
                  <a:pt x="241113" y="372802"/>
                </a:moveTo>
                <a:lnTo>
                  <a:pt x="230888" y="419692"/>
                </a:lnTo>
                <a:lnTo>
                  <a:pt x="277846" y="409481"/>
                </a:lnTo>
                <a:close/>
                <a:moveTo>
                  <a:pt x="87625" y="339420"/>
                </a:moveTo>
                <a:lnTo>
                  <a:pt x="168439" y="339420"/>
                </a:lnTo>
                <a:lnTo>
                  <a:pt x="160000" y="378372"/>
                </a:lnTo>
                <a:lnTo>
                  <a:pt x="87625" y="378372"/>
                </a:lnTo>
                <a:cubicBezTo>
                  <a:pt x="76903" y="378372"/>
                  <a:pt x="68166" y="369650"/>
                  <a:pt x="68166" y="358946"/>
                </a:cubicBezTo>
                <a:cubicBezTo>
                  <a:pt x="68166" y="348142"/>
                  <a:pt x="76903" y="339420"/>
                  <a:pt x="87625" y="339420"/>
                </a:cubicBezTo>
                <a:close/>
                <a:moveTo>
                  <a:pt x="87622" y="241687"/>
                </a:moveTo>
                <a:lnTo>
                  <a:pt x="239005" y="241687"/>
                </a:lnTo>
                <a:lnTo>
                  <a:pt x="199993" y="280639"/>
                </a:lnTo>
                <a:lnTo>
                  <a:pt x="87622" y="280639"/>
                </a:lnTo>
                <a:cubicBezTo>
                  <a:pt x="76902" y="280639"/>
                  <a:pt x="68166" y="271917"/>
                  <a:pt x="68166" y="261213"/>
                </a:cubicBezTo>
                <a:cubicBezTo>
                  <a:pt x="68166" y="250409"/>
                  <a:pt x="76902" y="241687"/>
                  <a:pt x="87622" y="241687"/>
                </a:cubicBezTo>
                <a:close/>
                <a:moveTo>
                  <a:pt x="87627" y="143954"/>
                </a:moveTo>
                <a:lnTo>
                  <a:pt x="336949" y="143954"/>
                </a:lnTo>
                <a:lnTo>
                  <a:pt x="297927" y="182906"/>
                </a:lnTo>
                <a:lnTo>
                  <a:pt x="87627" y="182906"/>
                </a:lnTo>
                <a:cubicBezTo>
                  <a:pt x="76904" y="182906"/>
                  <a:pt x="68166" y="174184"/>
                  <a:pt x="68166" y="163480"/>
                </a:cubicBezTo>
                <a:cubicBezTo>
                  <a:pt x="68166" y="152676"/>
                  <a:pt x="76904" y="143954"/>
                  <a:pt x="87627" y="143954"/>
                </a:cubicBezTo>
                <a:close/>
                <a:moveTo>
                  <a:pt x="515787" y="93955"/>
                </a:moveTo>
                <a:cubicBezTo>
                  <a:pt x="504643" y="93695"/>
                  <a:pt x="493425" y="97809"/>
                  <a:pt x="484936" y="106334"/>
                </a:cubicBezTo>
                <a:lnTo>
                  <a:pt x="257196" y="333744"/>
                </a:lnTo>
                <a:lnTo>
                  <a:pt x="316961" y="393422"/>
                </a:lnTo>
                <a:lnTo>
                  <a:pt x="544701" y="166012"/>
                </a:lnTo>
                <a:cubicBezTo>
                  <a:pt x="560784" y="149953"/>
                  <a:pt x="561082" y="124376"/>
                  <a:pt x="546190" y="107821"/>
                </a:cubicBezTo>
                <a:cubicBezTo>
                  <a:pt x="538000" y="98850"/>
                  <a:pt x="526930" y="94215"/>
                  <a:pt x="515787" y="93955"/>
                </a:cubicBezTo>
                <a:close/>
                <a:moveTo>
                  <a:pt x="515178" y="54984"/>
                </a:moveTo>
                <a:cubicBezTo>
                  <a:pt x="536138" y="55083"/>
                  <a:pt x="557110" y="63262"/>
                  <a:pt x="573094" y="79668"/>
                </a:cubicBezTo>
                <a:cubicBezTo>
                  <a:pt x="603870" y="111291"/>
                  <a:pt x="603969" y="161948"/>
                  <a:pt x="572300" y="193571"/>
                </a:cubicBezTo>
                <a:lnTo>
                  <a:pt x="330760" y="434760"/>
                </a:lnTo>
                <a:cubicBezTo>
                  <a:pt x="328179" y="437337"/>
                  <a:pt x="324704" y="439221"/>
                  <a:pt x="321031" y="440014"/>
                </a:cubicBezTo>
                <a:lnTo>
                  <a:pt x="209543" y="464202"/>
                </a:lnTo>
                <a:cubicBezTo>
                  <a:pt x="203090" y="465590"/>
                  <a:pt x="196340" y="463607"/>
                  <a:pt x="191674" y="458849"/>
                </a:cubicBezTo>
                <a:cubicBezTo>
                  <a:pt x="186908" y="454190"/>
                  <a:pt x="185022" y="447350"/>
                  <a:pt x="186412" y="441005"/>
                </a:cubicBezTo>
                <a:lnTo>
                  <a:pt x="210536" y="329680"/>
                </a:lnTo>
                <a:cubicBezTo>
                  <a:pt x="211330" y="325913"/>
                  <a:pt x="213217" y="322542"/>
                  <a:pt x="215798" y="319965"/>
                </a:cubicBezTo>
                <a:cubicBezTo>
                  <a:pt x="225825" y="310051"/>
                  <a:pt x="439369" y="96719"/>
                  <a:pt x="457338" y="78776"/>
                </a:cubicBezTo>
                <a:cubicBezTo>
                  <a:pt x="473271" y="62865"/>
                  <a:pt x="494219" y="54885"/>
                  <a:pt x="515178" y="54984"/>
                </a:cubicBezTo>
                <a:close/>
                <a:moveTo>
                  <a:pt x="42688" y="0"/>
                </a:moveTo>
                <a:lnTo>
                  <a:pt x="398388" y="0"/>
                </a:lnTo>
                <a:cubicBezTo>
                  <a:pt x="421519" y="0"/>
                  <a:pt x="440381" y="18438"/>
                  <a:pt x="441076" y="41337"/>
                </a:cubicBezTo>
                <a:lnTo>
                  <a:pt x="402160" y="78907"/>
                </a:lnTo>
                <a:lnTo>
                  <a:pt x="402160" y="42625"/>
                </a:lnTo>
                <a:cubicBezTo>
                  <a:pt x="402160" y="40643"/>
                  <a:pt x="400473" y="38958"/>
                  <a:pt x="398388" y="38958"/>
                </a:cubicBezTo>
                <a:lnTo>
                  <a:pt x="42688" y="38958"/>
                </a:lnTo>
                <a:cubicBezTo>
                  <a:pt x="40702" y="38958"/>
                  <a:pt x="39015" y="40643"/>
                  <a:pt x="39015" y="42625"/>
                </a:cubicBezTo>
                <a:lnTo>
                  <a:pt x="39015" y="562656"/>
                </a:lnTo>
                <a:cubicBezTo>
                  <a:pt x="39015" y="564738"/>
                  <a:pt x="40702" y="566423"/>
                  <a:pt x="42688" y="566423"/>
                </a:cubicBezTo>
                <a:lnTo>
                  <a:pt x="398388" y="566423"/>
                </a:lnTo>
                <a:cubicBezTo>
                  <a:pt x="400473" y="566423"/>
                  <a:pt x="402160" y="564738"/>
                  <a:pt x="402160" y="562656"/>
                </a:cubicBezTo>
                <a:lnTo>
                  <a:pt x="402160" y="418622"/>
                </a:lnTo>
                <a:lnTo>
                  <a:pt x="441175" y="379664"/>
                </a:lnTo>
                <a:lnTo>
                  <a:pt x="441175" y="562656"/>
                </a:lnTo>
                <a:cubicBezTo>
                  <a:pt x="441175" y="586249"/>
                  <a:pt x="422015" y="605381"/>
                  <a:pt x="398388" y="605381"/>
                </a:cubicBezTo>
                <a:lnTo>
                  <a:pt x="42688" y="605381"/>
                </a:lnTo>
                <a:cubicBezTo>
                  <a:pt x="19160" y="605381"/>
                  <a:pt x="0" y="586249"/>
                  <a:pt x="0" y="562656"/>
                </a:cubicBezTo>
                <a:lnTo>
                  <a:pt x="0" y="42625"/>
                </a:lnTo>
                <a:cubicBezTo>
                  <a:pt x="0" y="19132"/>
                  <a:pt x="19160" y="0"/>
                  <a:pt x="42688" y="0"/>
                </a:cubicBezTo>
                <a:close/>
              </a:path>
            </a:pathLst>
          </a:custGeom>
          <a:gradFill>
            <a:gsLst>
              <a:gs pos="0">
                <a:srgbClr val="FF9409"/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15525B83-D871-48C4-8484-F9A8B22211D8}"/>
              </a:ext>
            </a:extLst>
          </p:cNvPr>
          <p:cNvSpPr/>
          <p:nvPr/>
        </p:nvSpPr>
        <p:spPr>
          <a:xfrm>
            <a:off x="2058568" y="4649964"/>
            <a:ext cx="293233" cy="300688"/>
          </a:xfrm>
          <a:custGeom>
            <a:avLst/>
            <a:gdLst>
              <a:gd name="connsiteX0" fmla="*/ 289142 w 593263"/>
              <a:gd name="connsiteY0" fmla="*/ 515850 h 608344"/>
              <a:gd name="connsiteX1" fmla="*/ 227765 w 593263"/>
              <a:gd name="connsiteY1" fmla="*/ 563478 h 608344"/>
              <a:gd name="connsiteX2" fmla="*/ 365576 w 593263"/>
              <a:gd name="connsiteY2" fmla="*/ 563478 h 608344"/>
              <a:gd name="connsiteX3" fmla="*/ 304122 w 593263"/>
              <a:gd name="connsiteY3" fmla="*/ 515850 h 608344"/>
              <a:gd name="connsiteX4" fmla="*/ 289175 w 593263"/>
              <a:gd name="connsiteY4" fmla="*/ 515431 h 608344"/>
              <a:gd name="connsiteX5" fmla="*/ 304155 w 593263"/>
              <a:gd name="connsiteY5" fmla="*/ 515431 h 608344"/>
              <a:gd name="connsiteX6" fmla="*/ 366070 w 593263"/>
              <a:gd name="connsiteY6" fmla="*/ 564057 h 608344"/>
              <a:gd name="connsiteX7" fmla="*/ 227259 w 593263"/>
              <a:gd name="connsiteY7" fmla="*/ 564057 h 608344"/>
              <a:gd name="connsiteX8" fmla="*/ 289175 w 593263"/>
              <a:gd name="connsiteY8" fmla="*/ 515431 h 608344"/>
              <a:gd name="connsiteX9" fmla="*/ 289142 w 593263"/>
              <a:gd name="connsiteY9" fmla="*/ 514853 h 608344"/>
              <a:gd name="connsiteX10" fmla="*/ 226767 w 593263"/>
              <a:gd name="connsiteY10" fmla="*/ 564014 h 608344"/>
              <a:gd name="connsiteX11" fmla="*/ 226767 w 593263"/>
              <a:gd name="connsiteY11" fmla="*/ 564475 h 608344"/>
              <a:gd name="connsiteX12" fmla="*/ 366574 w 593263"/>
              <a:gd name="connsiteY12" fmla="*/ 564475 h 608344"/>
              <a:gd name="connsiteX13" fmla="*/ 366574 w 593263"/>
              <a:gd name="connsiteY13" fmla="*/ 564014 h 608344"/>
              <a:gd name="connsiteX14" fmla="*/ 304122 w 593263"/>
              <a:gd name="connsiteY14" fmla="*/ 514853 h 608344"/>
              <a:gd name="connsiteX15" fmla="*/ 530681 w 593263"/>
              <a:gd name="connsiteY15" fmla="*/ 143537 h 608344"/>
              <a:gd name="connsiteX16" fmla="*/ 530416 w 593263"/>
              <a:gd name="connsiteY16" fmla="*/ 144771 h 608344"/>
              <a:gd name="connsiteX17" fmla="*/ 530089 w 593263"/>
              <a:gd name="connsiteY17" fmla="*/ 145272 h 608344"/>
              <a:gd name="connsiteX18" fmla="*/ 62599 w 593263"/>
              <a:gd name="connsiteY18" fmla="*/ 143295 h 608344"/>
              <a:gd name="connsiteX19" fmla="*/ 63310 w 593263"/>
              <a:gd name="connsiteY19" fmla="*/ 145377 h 608344"/>
              <a:gd name="connsiteX20" fmla="*/ 62916 w 593263"/>
              <a:gd name="connsiteY20" fmla="*/ 144771 h 608344"/>
              <a:gd name="connsiteX21" fmla="*/ 151870 w 593263"/>
              <a:gd name="connsiteY21" fmla="*/ 44867 h 608344"/>
              <a:gd name="connsiteX22" fmla="*/ 151870 w 593263"/>
              <a:gd name="connsiteY22" fmla="*/ 247725 h 608344"/>
              <a:gd name="connsiteX23" fmla="*/ 151870 w 593263"/>
              <a:gd name="connsiteY23" fmla="*/ 248568 h 608344"/>
              <a:gd name="connsiteX24" fmla="*/ 163623 w 593263"/>
              <a:gd name="connsiteY24" fmla="*/ 303712 h 608344"/>
              <a:gd name="connsiteX25" fmla="*/ 290756 w 593263"/>
              <a:gd name="connsiteY25" fmla="*/ 386466 h 608344"/>
              <a:gd name="connsiteX26" fmla="*/ 302509 w 593263"/>
              <a:gd name="connsiteY26" fmla="*/ 386466 h 608344"/>
              <a:gd name="connsiteX27" fmla="*/ 429718 w 593263"/>
              <a:gd name="connsiteY27" fmla="*/ 303712 h 608344"/>
              <a:gd name="connsiteX28" fmla="*/ 441471 w 593263"/>
              <a:gd name="connsiteY28" fmla="*/ 248568 h 608344"/>
              <a:gd name="connsiteX29" fmla="*/ 441471 w 593263"/>
              <a:gd name="connsiteY29" fmla="*/ 247725 h 608344"/>
              <a:gd name="connsiteX30" fmla="*/ 441471 w 593263"/>
              <a:gd name="connsiteY30" fmla="*/ 44867 h 608344"/>
              <a:gd name="connsiteX31" fmla="*/ 485907 w 593263"/>
              <a:gd name="connsiteY31" fmla="*/ 44359 h 608344"/>
              <a:gd name="connsiteX32" fmla="*/ 533074 w 593263"/>
              <a:gd name="connsiteY32" fmla="*/ 44359 h 608344"/>
              <a:gd name="connsiteX33" fmla="*/ 548899 w 593263"/>
              <a:gd name="connsiteY33" fmla="*/ 60926 h 608344"/>
              <a:gd name="connsiteX34" fmla="*/ 547924 w 593263"/>
              <a:gd name="connsiteY34" fmla="*/ 67809 h 608344"/>
              <a:gd name="connsiteX35" fmla="*/ 533150 w 593263"/>
              <a:gd name="connsiteY35" fmla="*/ 136289 h 608344"/>
              <a:gd name="connsiteX36" fmla="*/ 530681 w 593263"/>
              <a:gd name="connsiteY36" fmla="*/ 143537 h 608344"/>
              <a:gd name="connsiteX37" fmla="*/ 548401 w 593263"/>
              <a:gd name="connsiteY37" fmla="*/ 60896 h 608344"/>
              <a:gd name="connsiteX38" fmla="*/ 544176 w 593263"/>
              <a:gd name="connsiteY38" fmla="*/ 49622 h 608344"/>
              <a:gd name="connsiteX39" fmla="*/ 533037 w 593263"/>
              <a:gd name="connsiteY39" fmla="*/ 44867 h 608344"/>
              <a:gd name="connsiteX40" fmla="*/ 486332 w 593263"/>
              <a:gd name="connsiteY40" fmla="*/ 44867 h 608344"/>
              <a:gd name="connsiteX41" fmla="*/ 486332 w 593263"/>
              <a:gd name="connsiteY41" fmla="*/ 212368 h 608344"/>
              <a:gd name="connsiteX42" fmla="*/ 530089 w 593263"/>
              <a:gd name="connsiteY42" fmla="*/ 145272 h 608344"/>
              <a:gd name="connsiteX43" fmla="*/ 528649 w 593263"/>
              <a:gd name="connsiteY43" fmla="*/ 149497 h 608344"/>
              <a:gd name="connsiteX44" fmla="*/ 502008 w 593263"/>
              <a:gd name="connsiteY44" fmla="*/ 190019 h 608344"/>
              <a:gd name="connsiteX45" fmla="*/ 485907 w 593263"/>
              <a:gd name="connsiteY45" fmla="*/ 213629 h 608344"/>
              <a:gd name="connsiteX46" fmla="*/ 151362 w 593263"/>
              <a:gd name="connsiteY46" fmla="*/ 44359 h 608344"/>
              <a:gd name="connsiteX47" fmla="*/ 220576 w 593263"/>
              <a:gd name="connsiteY47" fmla="*/ 44359 h 608344"/>
              <a:gd name="connsiteX48" fmla="*/ 264900 w 593263"/>
              <a:gd name="connsiteY48" fmla="*/ 44359 h 608344"/>
              <a:gd name="connsiteX49" fmla="*/ 328429 w 593263"/>
              <a:gd name="connsiteY49" fmla="*/ 44359 h 608344"/>
              <a:gd name="connsiteX50" fmla="*/ 372830 w 593263"/>
              <a:gd name="connsiteY50" fmla="*/ 44359 h 608344"/>
              <a:gd name="connsiteX51" fmla="*/ 442044 w 593263"/>
              <a:gd name="connsiteY51" fmla="*/ 44359 h 608344"/>
              <a:gd name="connsiteX52" fmla="*/ 442044 w 593263"/>
              <a:gd name="connsiteY52" fmla="*/ 247759 h 608344"/>
              <a:gd name="connsiteX53" fmla="*/ 441967 w 593263"/>
              <a:gd name="connsiteY53" fmla="*/ 248603 h 608344"/>
              <a:gd name="connsiteX54" fmla="*/ 430214 w 593263"/>
              <a:gd name="connsiteY54" fmla="*/ 303978 h 608344"/>
              <a:gd name="connsiteX55" fmla="*/ 302541 w 593263"/>
              <a:gd name="connsiteY55" fmla="*/ 386964 h 608344"/>
              <a:gd name="connsiteX56" fmla="*/ 290788 w 593263"/>
              <a:gd name="connsiteY56" fmla="*/ 386964 h 608344"/>
              <a:gd name="connsiteX57" fmla="*/ 163192 w 593263"/>
              <a:gd name="connsiteY57" fmla="*/ 303978 h 608344"/>
              <a:gd name="connsiteX58" fmla="*/ 151362 w 593263"/>
              <a:gd name="connsiteY58" fmla="*/ 248603 h 608344"/>
              <a:gd name="connsiteX59" fmla="*/ 151362 w 593263"/>
              <a:gd name="connsiteY59" fmla="*/ 247759 h 608344"/>
              <a:gd name="connsiteX60" fmla="*/ 60332 w 593263"/>
              <a:gd name="connsiteY60" fmla="*/ 44359 h 608344"/>
              <a:gd name="connsiteX61" fmla="*/ 107499 w 593263"/>
              <a:gd name="connsiteY61" fmla="*/ 44359 h 608344"/>
              <a:gd name="connsiteX62" fmla="*/ 107499 w 593263"/>
              <a:gd name="connsiteY62" fmla="*/ 213629 h 608344"/>
              <a:gd name="connsiteX63" fmla="*/ 89716 w 593263"/>
              <a:gd name="connsiteY63" fmla="*/ 187576 h 608344"/>
              <a:gd name="connsiteX64" fmla="*/ 64773 w 593263"/>
              <a:gd name="connsiteY64" fmla="*/ 149662 h 608344"/>
              <a:gd name="connsiteX65" fmla="*/ 63310 w 593263"/>
              <a:gd name="connsiteY65" fmla="*/ 145377 h 608344"/>
              <a:gd name="connsiteX66" fmla="*/ 106932 w 593263"/>
              <a:gd name="connsiteY66" fmla="*/ 212368 h 608344"/>
              <a:gd name="connsiteX67" fmla="*/ 106932 w 593263"/>
              <a:gd name="connsiteY67" fmla="*/ 44867 h 608344"/>
              <a:gd name="connsiteX68" fmla="*/ 60304 w 593263"/>
              <a:gd name="connsiteY68" fmla="*/ 44867 h 608344"/>
              <a:gd name="connsiteX69" fmla="*/ 49089 w 593263"/>
              <a:gd name="connsiteY69" fmla="*/ 49622 h 608344"/>
              <a:gd name="connsiteX70" fmla="*/ 44940 w 593263"/>
              <a:gd name="connsiteY70" fmla="*/ 60896 h 608344"/>
              <a:gd name="connsiteX71" fmla="*/ 62599 w 593263"/>
              <a:gd name="connsiteY71" fmla="*/ 143295 h 608344"/>
              <a:gd name="connsiteX72" fmla="*/ 60093 w 593263"/>
              <a:gd name="connsiteY72" fmla="*/ 135955 h 608344"/>
              <a:gd name="connsiteX73" fmla="*/ 45391 w 593263"/>
              <a:gd name="connsiteY73" fmla="*/ 67700 h 608344"/>
              <a:gd name="connsiteX74" fmla="*/ 44431 w 593263"/>
              <a:gd name="connsiteY74" fmla="*/ 60926 h 608344"/>
              <a:gd name="connsiteX75" fmla="*/ 60332 w 593263"/>
              <a:gd name="connsiteY75" fmla="*/ 44359 h 608344"/>
              <a:gd name="connsiteX76" fmla="*/ 485334 w 593263"/>
              <a:gd name="connsiteY76" fmla="*/ 43793 h 608344"/>
              <a:gd name="connsiteX77" fmla="*/ 485334 w 593263"/>
              <a:gd name="connsiteY77" fmla="*/ 214899 h 608344"/>
              <a:gd name="connsiteX78" fmla="*/ 486256 w 593263"/>
              <a:gd name="connsiteY78" fmla="*/ 213979 h 608344"/>
              <a:gd name="connsiteX79" fmla="*/ 502008 w 593263"/>
              <a:gd name="connsiteY79" fmla="*/ 190019 h 608344"/>
              <a:gd name="connsiteX80" fmla="*/ 527658 w 593263"/>
              <a:gd name="connsiteY80" fmla="*/ 152406 h 608344"/>
              <a:gd name="connsiteX81" fmla="*/ 528649 w 593263"/>
              <a:gd name="connsiteY81" fmla="*/ 149497 h 608344"/>
              <a:gd name="connsiteX82" fmla="*/ 531107 w 593263"/>
              <a:gd name="connsiteY82" fmla="*/ 145759 h 608344"/>
              <a:gd name="connsiteX83" fmla="*/ 533150 w 593263"/>
              <a:gd name="connsiteY83" fmla="*/ 136289 h 608344"/>
              <a:gd name="connsiteX84" fmla="*/ 541843 w 593263"/>
              <a:gd name="connsiteY84" fmla="*/ 110778 h 608344"/>
              <a:gd name="connsiteX85" fmla="*/ 547924 w 593263"/>
              <a:gd name="connsiteY85" fmla="*/ 67809 h 608344"/>
              <a:gd name="connsiteX86" fmla="*/ 549399 w 593263"/>
              <a:gd name="connsiteY86" fmla="*/ 60973 h 608344"/>
              <a:gd name="connsiteX87" fmla="*/ 544944 w 593263"/>
              <a:gd name="connsiteY87" fmla="*/ 48931 h 608344"/>
              <a:gd name="connsiteX88" fmla="*/ 533037 w 593263"/>
              <a:gd name="connsiteY88" fmla="*/ 43793 h 608344"/>
              <a:gd name="connsiteX89" fmla="*/ 150795 w 593263"/>
              <a:gd name="connsiteY89" fmla="*/ 43793 h 608344"/>
              <a:gd name="connsiteX90" fmla="*/ 150795 w 593263"/>
              <a:gd name="connsiteY90" fmla="*/ 247725 h 608344"/>
              <a:gd name="connsiteX91" fmla="*/ 150871 w 593263"/>
              <a:gd name="connsiteY91" fmla="*/ 248568 h 608344"/>
              <a:gd name="connsiteX92" fmla="*/ 162701 w 593263"/>
              <a:gd name="connsiteY92" fmla="*/ 304095 h 608344"/>
              <a:gd name="connsiteX93" fmla="*/ 290756 w 593263"/>
              <a:gd name="connsiteY93" fmla="*/ 387463 h 608344"/>
              <a:gd name="connsiteX94" fmla="*/ 302509 w 593263"/>
              <a:gd name="connsiteY94" fmla="*/ 387463 h 608344"/>
              <a:gd name="connsiteX95" fmla="*/ 430640 w 593263"/>
              <a:gd name="connsiteY95" fmla="*/ 304095 h 608344"/>
              <a:gd name="connsiteX96" fmla="*/ 442470 w 593263"/>
              <a:gd name="connsiteY96" fmla="*/ 248568 h 608344"/>
              <a:gd name="connsiteX97" fmla="*/ 442470 w 593263"/>
              <a:gd name="connsiteY97" fmla="*/ 43793 h 608344"/>
              <a:gd name="connsiteX98" fmla="*/ 60304 w 593263"/>
              <a:gd name="connsiteY98" fmla="*/ 43793 h 608344"/>
              <a:gd name="connsiteX99" fmla="*/ 48397 w 593263"/>
              <a:gd name="connsiteY99" fmla="*/ 48931 h 608344"/>
              <a:gd name="connsiteX100" fmla="*/ 43942 w 593263"/>
              <a:gd name="connsiteY100" fmla="*/ 60973 h 608344"/>
              <a:gd name="connsiteX101" fmla="*/ 45391 w 593263"/>
              <a:gd name="connsiteY101" fmla="*/ 67700 h 608344"/>
              <a:gd name="connsiteX102" fmla="*/ 51498 w 593263"/>
              <a:gd name="connsiteY102" fmla="*/ 110778 h 608344"/>
              <a:gd name="connsiteX103" fmla="*/ 60093 w 593263"/>
              <a:gd name="connsiteY103" fmla="*/ 135955 h 608344"/>
              <a:gd name="connsiteX104" fmla="*/ 62205 w 593263"/>
              <a:gd name="connsiteY104" fmla="*/ 145759 h 608344"/>
              <a:gd name="connsiteX105" fmla="*/ 64773 w 593263"/>
              <a:gd name="connsiteY105" fmla="*/ 149662 h 608344"/>
              <a:gd name="connsiteX106" fmla="*/ 65710 w 593263"/>
              <a:gd name="connsiteY106" fmla="*/ 152406 h 608344"/>
              <a:gd name="connsiteX107" fmla="*/ 89716 w 593263"/>
              <a:gd name="connsiteY107" fmla="*/ 187576 h 608344"/>
              <a:gd name="connsiteX108" fmla="*/ 107086 w 593263"/>
              <a:gd name="connsiteY108" fmla="*/ 213979 h 608344"/>
              <a:gd name="connsiteX109" fmla="*/ 108007 w 593263"/>
              <a:gd name="connsiteY109" fmla="*/ 214899 h 608344"/>
              <a:gd name="connsiteX110" fmla="*/ 108007 w 593263"/>
              <a:gd name="connsiteY110" fmla="*/ 43793 h 608344"/>
              <a:gd name="connsiteX111" fmla="*/ 60304 w 593263"/>
              <a:gd name="connsiteY111" fmla="*/ 997 h 608344"/>
              <a:gd name="connsiteX112" fmla="*/ 533037 w 593263"/>
              <a:gd name="connsiteY112" fmla="*/ 997 h 608344"/>
              <a:gd name="connsiteX113" fmla="*/ 575978 w 593263"/>
              <a:gd name="connsiteY113" fmla="*/ 19481 h 608344"/>
              <a:gd name="connsiteX114" fmla="*/ 592187 w 593263"/>
              <a:gd name="connsiteY114" fmla="*/ 63197 h 608344"/>
              <a:gd name="connsiteX115" fmla="*/ 559539 w 593263"/>
              <a:gd name="connsiteY115" fmla="*/ 185678 h 608344"/>
              <a:gd name="connsiteX116" fmla="*/ 496933 w 593263"/>
              <a:gd name="connsiteY116" fmla="*/ 262297 h 608344"/>
              <a:gd name="connsiteX117" fmla="*/ 483797 w 593263"/>
              <a:gd name="connsiteY117" fmla="*/ 272650 h 608344"/>
              <a:gd name="connsiteX118" fmla="*/ 483644 w 593263"/>
              <a:gd name="connsiteY118" fmla="*/ 272727 h 608344"/>
              <a:gd name="connsiteX119" fmla="*/ 483567 w 593263"/>
              <a:gd name="connsiteY119" fmla="*/ 272957 h 608344"/>
              <a:gd name="connsiteX120" fmla="*/ 470969 w 593263"/>
              <a:gd name="connsiteY120" fmla="*/ 318821 h 608344"/>
              <a:gd name="connsiteX121" fmla="*/ 431792 w 593263"/>
              <a:gd name="connsiteY121" fmla="*/ 376802 h 608344"/>
              <a:gd name="connsiteX122" fmla="*/ 373718 w 593263"/>
              <a:gd name="connsiteY122" fmla="*/ 415917 h 608344"/>
              <a:gd name="connsiteX123" fmla="*/ 318563 w 593263"/>
              <a:gd name="connsiteY123" fmla="*/ 429568 h 608344"/>
              <a:gd name="connsiteX124" fmla="*/ 318103 w 593263"/>
              <a:gd name="connsiteY124" fmla="*/ 429568 h 608344"/>
              <a:gd name="connsiteX125" fmla="*/ 318103 w 593263"/>
              <a:gd name="connsiteY125" fmla="*/ 473438 h 608344"/>
              <a:gd name="connsiteX126" fmla="*/ 318487 w 593263"/>
              <a:gd name="connsiteY126" fmla="*/ 473438 h 608344"/>
              <a:gd name="connsiteX127" fmla="*/ 370722 w 593263"/>
              <a:gd name="connsiteY127" fmla="*/ 494069 h 608344"/>
              <a:gd name="connsiteX128" fmla="*/ 409438 w 593263"/>
              <a:gd name="connsiteY128" fmla="*/ 564014 h 608344"/>
              <a:gd name="connsiteX129" fmla="*/ 409438 w 593263"/>
              <a:gd name="connsiteY129" fmla="*/ 607270 h 608344"/>
              <a:gd name="connsiteX130" fmla="*/ 183903 w 593263"/>
              <a:gd name="connsiteY130" fmla="*/ 607270 h 608344"/>
              <a:gd name="connsiteX131" fmla="*/ 183903 w 593263"/>
              <a:gd name="connsiteY131" fmla="*/ 564014 h 608344"/>
              <a:gd name="connsiteX132" fmla="*/ 222542 w 593263"/>
              <a:gd name="connsiteY132" fmla="*/ 494069 h 608344"/>
              <a:gd name="connsiteX133" fmla="*/ 274778 w 593263"/>
              <a:gd name="connsiteY133" fmla="*/ 473438 h 608344"/>
              <a:gd name="connsiteX134" fmla="*/ 275239 w 593263"/>
              <a:gd name="connsiteY134" fmla="*/ 473438 h 608344"/>
              <a:gd name="connsiteX135" fmla="*/ 275239 w 593263"/>
              <a:gd name="connsiteY135" fmla="*/ 429568 h 608344"/>
              <a:gd name="connsiteX136" fmla="*/ 274778 w 593263"/>
              <a:gd name="connsiteY136" fmla="*/ 429568 h 608344"/>
              <a:gd name="connsiteX137" fmla="*/ 219623 w 593263"/>
              <a:gd name="connsiteY137" fmla="*/ 415917 h 608344"/>
              <a:gd name="connsiteX138" fmla="*/ 161549 w 593263"/>
              <a:gd name="connsiteY138" fmla="*/ 376802 h 608344"/>
              <a:gd name="connsiteX139" fmla="*/ 122372 w 593263"/>
              <a:gd name="connsiteY139" fmla="*/ 318821 h 608344"/>
              <a:gd name="connsiteX140" fmla="*/ 109697 w 593263"/>
              <a:gd name="connsiteY140" fmla="*/ 272957 h 608344"/>
              <a:gd name="connsiteX141" fmla="*/ 109697 w 593263"/>
              <a:gd name="connsiteY141" fmla="*/ 272727 h 608344"/>
              <a:gd name="connsiteX142" fmla="*/ 109544 w 593263"/>
              <a:gd name="connsiteY142" fmla="*/ 272650 h 608344"/>
              <a:gd name="connsiteX143" fmla="*/ 96331 w 593263"/>
              <a:gd name="connsiteY143" fmla="*/ 262297 h 608344"/>
              <a:gd name="connsiteX144" fmla="*/ 33802 w 593263"/>
              <a:gd name="connsiteY144" fmla="*/ 185678 h 608344"/>
              <a:gd name="connsiteX145" fmla="*/ 1155 w 593263"/>
              <a:gd name="connsiteY145" fmla="*/ 63197 h 608344"/>
              <a:gd name="connsiteX146" fmla="*/ 17286 w 593263"/>
              <a:gd name="connsiteY146" fmla="*/ 19481 h 608344"/>
              <a:gd name="connsiteX147" fmla="*/ 60304 w 593263"/>
              <a:gd name="connsiteY147" fmla="*/ 997 h 608344"/>
              <a:gd name="connsiteX148" fmla="*/ 60332 w 593263"/>
              <a:gd name="connsiteY148" fmla="*/ 565 h 608344"/>
              <a:gd name="connsiteX149" fmla="*/ 16930 w 593263"/>
              <a:gd name="connsiteY149" fmla="*/ 19126 h 608344"/>
              <a:gd name="connsiteX150" fmla="*/ 644 w 593263"/>
              <a:gd name="connsiteY150" fmla="*/ 63226 h 608344"/>
              <a:gd name="connsiteX151" fmla="*/ 33369 w 593263"/>
              <a:gd name="connsiteY151" fmla="*/ 185941 h 608344"/>
              <a:gd name="connsiteX152" fmla="*/ 96053 w 593263"/>
              <a:gd name="connsiteY152" fmla="*/ 262715 h 608344"/>
              <a:gd name="connsiteX153" fmla="*/ 109266 w 593263"/>
              <a:gd name="connsiteY153" fmla="*/ 273069 h 608344"/>
              <a:gd name="connsiteX154" fmla="*/ 121941 w 593263"/>
              <a:gd name="connsiteY154" fmla="*/ 319011 h 608344"/>
              <a:gd name="connsiteX155" fmla="*/ 161195 w 593263"/>
              <a:gd name="connsiteY155" fmla="*/ 377224 h 608344"/>
              <a:gd name="connsiteX156" fmla="*/ 219424 w 593263"/>
              <a:gd name="connsiteY156" fmla="*/ 416416 h 608344"/>
              <a:gd name="connsiteX157" fmla="*/ 274733 w 593263"/>
              <a:gd name="connsiteY157" fmla="*/ 430068 h 608344"/>
              <a:gd name="connsiteX158" fmla="*/ 274733 w 593263"/>
              <a:gd name="connsiteY158" fmla="*/ 473018 h 608344"/>
              <a:gd name="connsiteX159" fmla="*/ 222343 w 593263"/>
              <a:gd name="connsiteY159" fmla="*/ 493649 h 608344"/>
              <a:gd name="connsiteX160" fmla="*/ 183396 w 593263"/>
              <a:gd name="connsiteY160" fmla="*/ 564057 h 608344"/>
              <a:gd name="connsiteX161" fmla="*/ 183396 w 593263"/>
              <a:gd name="connsiteY161" fmla="*/ 607851 h 608344"/>
              <a:gd name="connsiteX162" fmla="*/ 227259 w 593263"/>
              <a:gd name="connsiteY162" fmla="*/ 607851 h 608344"/>
              <a:gd name="connsiteX163" fmla="*/ 366070 w 593263"/>
              <a:gd name="connsiteY163" fmla="*/ 607851 h 608344"/>
              <a:gd name="connsiteX164" fmla="*/ 409934 w 593263"/>
              <a:gd name="connsiteY164" fmla="*/ 607851 h 608344"/>
              <a:gd name="connsiteX165" fmla="*/ 409934 w 593263"/>
              <a:gd name="connsiteY165" fmla="*/ 564057 h 608344"/>
              <a:gd name="connsiteX166" fmla="*/ 371064 w 593263"/>
              <a:gd name="connsiteY166" fmla="*/ 493649 h 608344"/>
              <a:gd name="connsiteX167" fmla="*/ 318596 w 593263"/>
              <a:gd name="connsiteY167" fmla="*/ 473018 h 608344"/>
              <a:gd name="connsiteX168" fmla="*/ 318596 w 593263"/>
              <a:gd name="connsiteY168" fmla="*/ 430068 h 608344"/>
              <a:gd name="connsiteX169" fmla="*/ 373906 w 593263"/>
              <a:gd name="connsiteY169" fmla="*/ 416416 h 608344"/>
              <a:gd name="connsiteX170" fmla="*/ 432211 w 593263"/>
              <a:gd name="connsiteY170" fmla="*/ 377224 h 608344"/>
              <a:gd name="connsiteX171" fmla="*/ 471466 w 593263"/>
              <a:gd name="connsiteY171" fmla="*/ 319011 h 608344"/>
              <a:gd name="connsiteX172" fmla="*/ 484141 w 593263"/>
              <a:gd name="connsiteY172" fmla="*/ 273069 h 608344"/>
              <a:gd name="connsiteX173" fmla="*/ 497353 w 593263"/>
              <a:gd name="connsiteY173" fmla="*/ 262715 h 608344"/>
              <a:gd name="connsiteX174" fmla="*/ 560037 w 593263"/>
              <a:gd name="connsiteY174" fmla="*/ 185941 h 608344"/>
              <a:gd name="connsiteX175" fmla="*/ 592762 w 593263"/>
              <a:gd name="connsiteY175" fmla="*/ 63226 h 608344"/>
              <a:gd name="connsiteX176" fmla="*/ 576400 w 593263"/>
              <a:gd name="connsiteY176" fmla="*/ 19126 h 608344"/>
              <a:gd name="connsiteX177" fmla="*/ 533074 w 593263"/>
              <a:gd name="connsiteY177" fmla="*/ 565 h 608344"/>
              <a:gd name="connsiteX178" fmla="*/ 485907 w 593263"/>
              <a:gd name="connsiteY178" fmla="*/ 565 h 608344"/>
              <a:gd name="connsiteX179" fmla="*/ 442044 w 593263"/>
              <a:gd name="connsiteY179" fmla="*/ 565 h 608344"/>
              <a:gd name="connsiteX180" fmla="*/ 372830 w 593263"/>
              <a:gd name="connsiteY180" fmla="*/ 565 h 608344"/>
              <a:gd name="connsiteX181" fmla="*/ 335036 w 593263"/>
              <a:gd name="connsiteY181" fmla="*/ 565 h 608344"/>
              <a:gd name="connsiteX182" fmla="*/ 258294 w 593263"/>
              <a:gd name="connsiteY182" fmla="*/ 565 h 608344"/>
              <a:gd name="connsiteX183" fmla="*/ 220576 w 593263"/>
              <a:gd name="connsiteY183" fmla="*/ 565 h 608344"/>
              <a:gd name="connsiteX184" fmla="*/ 151362 w 593263"/>
              <a:gd name="connsiteY184" fmla="*/ 565 h 608344"/>
              <a:gd name="connsiteX185" fmla="*/ 107499 w 593263"/>
              <a:gd name="connsiteY185" fmla="*/ 565 h 608344"/>
              <a:gd name="connsiteX186" fmla="*/ 60304 w 593263"/>
              <a:gd name="connsiteY186" fmla="*/ 0 h 608344"/>
              <a:gd name="connsiteX187" fmla="*/ 533037 w 593263"/>
              <a:gd name="connsiteY187" fmla="*/ 0 h 608344"/>
              <a:gd name="connsiteX188" fmla="*/ 576746 w 593263"/>
              <a:gd name="connsiteY188" fmla="*/ 18790 h 608344"/>
              <a:gd name="connsiteX189" fmla="*/ 593185 w 593263"/>
              <a:gd name="connsiteY189" fmla="*/ 63273 h 608344"/>
              <a:gd name="connsiteX190" fmla="*/ 560384 w 593263"/>
              <a:gd name="connsiteY190" fmla="*/ 186139 h 608344"/>
              <a:gd name="connsiteX191" fmla="*/ 497624 w 593263"/>
              <a:gd name="connsiteY191" fmla="*/ 263064 h 608344"/>
              <a:gd name="connsiteX192" fmla="*/ 484566 w 593263"/>
              <a:gd name="connsiteY192" fmla="*/ 273341 h 608344"/>
              <a:gd name="connsiteX193" fmla="*/ 471891 w 593263"/>
              <a:gd name="connsiteY193" fmla="*/ 319204 h 608344"/>
              <a:gd name="connsiteX194" fmla="*/ 432560 w 593263"/>
              <a:gd name="connsiteY194" fmla="*/ 377492 h 608344"/>
              <a:gd name="connsiteX195" fmla="*/ 374102 w 593263"/>
              <a:gd name="connsiteY195" fmla="*/ 416837 h 608344"/>
              <a:gd name="connsiteX196" fmla="*/ 319101 w 593263"/>
              <a:gd name="connsiteY196" fmla="*/ 430565 h 608344"/>
              <a:gd name="connsiteX197" fmla="*/ 319101 w 593263"/>
              <a:gd name="connsiteY197" fmla="*/ 472517 h 608344"/>
              <a:gd name="connsiteX198" fmla="*/ 371337 w 593263"/>
              <a:gd name="connsiteY198" fmla="*/ 493225 h 608344"/>
              <a:gd name="connsiteX199" fmla="*/ 410437 w 593263"/>
              <a:gd name="connsiteY199" fmla="*/ 564014 h 608344"/>
              <a:gd name="connsiteX200" fmla="*/ 410437 w 593263"/>
              <a:gd name="connsiteY200" fmla="*/ 608344 h 608344"/>
              <a:gd name="connsiteX201" fmla="*/ 182904 w 593263"/>
              <a:gd name="connsiteY201" fmla="*/ 608344 h 608344"/>
              <a:gd name="connsiteX202" fmla="*/ 182904 w 593263"/>
              <a:gd name="connsiteY202" fmla="*/ 564014 h 608344"/>
              <a:gd name="connsiteX203" fmla="*/ 222004 w 593263"/>
              <a:gd name="connsiteY203" fmla="*/ 493225 h 608344"/>
              <a:gd name="connsiteX204" fmla="*/ 274240 w 593263"/>
              <a:gd name="connsiteY204" fmla="*/ 472517 h 608344"/>
              <a:gd name="connsiteX205" fmla="*/ 274240 w 593263"/>
              <a:gd name="connsiteY205" fmla="*/ 430565 h 608344"/>
              <a:gd name="connsiteX206" fmla="*/ 219239 w 593263"/>
              <a:gd name="connsiteY206" fmla="*/ 416837 h 608344"/>
              <a:gd name="connsiteX207" fmla="*/ 160781 w 593263"/>
              <a:gd name="connsiteY207" fmla="*/ 377492 h 608344"/>
              <a:gd name="connsiteX208" fmla="*/ 121450 w 593263"/>
              <a:gd name="connsiteY208" fmla="*/ 319204 h 608344"/>
              <a:gd name="connsiteX209" fmla="*/ 108699 w 593263"/>
              <a:gd name="connsiteY209" fmla="*/ 273341 h 608344"/>
              <a:gd name="connsiteX210" fmla="*/ 95717 w 593263"/>
              <a:gd name="connsiteY210" fmla="*/ 263064 h 608344"/>
              <a:gd name="connsiteX211" fmla="*/ 32880 w 593263"/>
              <a:gd name="connsiteY211" fmla="*/ 186139 h 608344"/>
              <a:gd name="connsiteX212" fmla="*/ 79 w 593263"/>
              <a:gd name="connsiteY212" fmla="*/ 63273 h 608344"/>
              <a:gd name="connsiteX213" fmla="*/ 16595 w 593263"/>
              <a:gd name="connsiteY213" fmla="*/ 18790 h 608344"/>
              <a:gd name="connsiteX214" fmla="*/ 60304 w 593263"/>
              <a:gd name="connsiteY214" fmla="*/ 0 h 60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</a:cxnLst>
            <a:rect l="l" t="t" r="r" b="b"/>
            <a:pathLst>
              <a:path w="593263" h="608344">
                <a:moveTo>
                  <a:pt x="289142" y="515850"/>
                </a:moveTo>
                <a:cubicBezTo>
                  <a:pt x="254421" y="518458"/>
                  <a:pt x="228150" y="538935"/>
                  <a:pt x="227765" y="563478"/>
                </a:cubicBezTo>
                <a:lnTo>
                  <a:pt x="365576" y="563478"/>
                </a:lnTo>
                <a:cubicBezTo>
                  <a:pt x="365192" y="538935"/>
                  <a:pt x="338920" y="518458"/>
                  <a:pt x="304122" y="515850"/>
                </a:cubicBezTo>
                <a:close/>
                <a:moveTo>
                  <a:pt x="289175" y="515431"/>
                </a:moveTo>
                <a:lnTo>
                  <a:pt x="304155" y="515431"/>
                </a:lnTo>
                <a:cubicBezTo>
                  <a:pt x="338953" y="518039"/>
                  <a:pt x="366070" y="538824"/>
                  <a:pt x="366070" y="564057"/>
                </a:cubicBezTo>
                <a:lnTo>
                  <a:pt x="227259" y="564057"/>
                </a:lnTo>
                <a:cubicBezTo>
                  <a:pt x="227259" y="538824"/>
                  <a:pt x="254376" y="518039"/>
                  <a:pt x="289175" y="515431"/>
                </a:cubicBezTo>
                <a:close/>
                <a:moveTo>
                  <a:pt x="289142" y="514853"/>
                </a:moveTo>
                <a:cubicBezTo>
                  <a:pt x="253576" y="517537"/>
                  <a:pt x="226767" y="538705"/>
                  <a:pt x="226767" y="564014"/>
                </a:cubicBezTo>
                <a:lnTo>
                  <a:pt x="226767" y="564475"/>
                </a:lnTo>
                <a:lnTo>
                  <a:pt x="366574" y="564475"/>
                </a:lnTo>
                <a:lnTo>
                  <a:pt x="366574" y="564014"/>
                </a:lnTo>
                <a:cubicBezTo>
                  <a:pt x="366574" y="538705"/>
                  <a:pt x="339765" y="517537"/>
                  <a:pt x="304122" y="514853"/>
                </a:cubicBezTo>
                <a:close/>
                <a:moveTo>
                  <a:pt x="530681" y="143537"/>
                </a:moveTo>
                <a:lnTo>
                  <a:pt x="530416" y="144771"/>
                </a:lnTo>
                <a:lnTo>
                  <a:pt x="530089" y="145272"/>
                </a:lnTo>
                <a:close/>
                <a:moveTo>
                  <a:pt x="62599" y="143295"/>
                </a:moveTo>
                <a:lnTo>
                  <a:pt x="63310" y="145377"/>
                </a:lnTo>
                <a:lnTo>
                  <a:pt x="62916" y="144771"/>
                </a:lnTo>
                <a:close/>
                <a:moveTo>
                  <a:pt x="151870" y="44867"/>
                </a:moveTo>
                <a:lnTo>
                  <a:pt x="151870" y="247725"/>
                </a:lnTo>
                <a:lnTo>
                  <a:pt x="151870" y="248568"/>
                </a:lnTo>
                <a:cubicBezTo>
                  <a:pt x="151947" y="267742"/>
                  <a:pt x="155941" y="286302"/>
                  <a:pt x="163623" y="303712"/>
                </a:cubicBezTo>
                <a:cubicBezTo>
                  <a:pt x="185900" y="353947"/>
                  <a:pt x="235754" y="386466"/>
                  <a:pt x="290756" y="386466"/>
                </a:cubicBezTo>
                <a:lnTo>
                  <a:pt x="302509" y="386466"/>
                </a:lnTo>
                <a:cubicBezTo>
                  <a:pt x="357510" y="386466"/>
                  <a:pt x="407441" y="353947"/>
                  <a:pt x="429718" y="303712"/>
                </a:cubicBezTo>
                <a:cubicBezTo>
                  <a:pt x="437400" y="286302"/>
                  <a:pt x="441317" y="267742"/>
                  <a:pt x="441471" y="248568"/>
                </a:cubicBezTo>
                <a:lnTo>
                  <a:pt x="441471" y="247725"/>
                </a:lnTo>
                <a:lnTo>
                  <a:pt x="441471" y="44867"/>
                </a:lnTo>
                <a:close/>
                <a:moveTo>
                  <a:pt x="485907" y="44359"/>
                </a:moveTo>
                <a:lnTo>
                  <a:pt x="533074" y="44359"/>
                </a:lnTo>
                <a:cubicBezTo>
                  <a:pt x="542139" y="44359"/>
                  <a:pt x="549360" y="51952"/>
                  <a:pt x="548899" y="60926"/>
                </a:cubicBezTo>
                <a:lnTo>
                  <a:pt x="547924" y="67809"/>
                </a:lnTo>
                <a:lnTo>
                  <a:pt x="533150" y="136289"/>
                </a:lnTo>
                <a:lnTo>
                  <a:pt x="530681" y="143537"/>
                </a:lnTo>
                <a:lnTo>
                  <a:pt x="548401" y="60896"/>
                </a:lnTo>
                <a:cubicBezTo>
                  <a:pt x="548554" y="56678"/>
                  <a:pt x="547095" y="52689"/>
                  <a:pt x="544176" y="49622"/>
                </a:cubicBezTo>
                <a:cubicBezTo>
                  <a:pt x="541257" y="46554"/>
                  <a:pt x="537262" y="44867"/>
                  <a:pt x="533037" y="44867"/>
                </a:cubicBezTo>
                <a:lnTo>
                  <a:pt x="486332" y="44867"/>
                </a:lnTo>
                <a:lnTo>
                  <a:pt x="486332" y="212368"/>
                </a:lnTo>
                <a:lnTo>
                  <a:pt x="530089" y="145272"/>
                </a:lnTo>
                <a:lnTo>
                  <a:pt x="528649" y="149497"/>
                </a:lnTo>
                <a:lnTo>
                  <a:pt x="502008" y="190019"/>
                </a:lnTo>
                <a:lnTo>
                  <a:pt x="485907" y="213629"/>
                </a:lnTo>
                <a:close/>
                <a:moveTo>
                  <a:pt x="151362" y="44359"/>
                </a:moveTo>
                <a:lnTo>
                  <a:pt x="220576" y="44359"/>
                </a:lnTo>
                <a:lnTo>
                  <a:pt x="264900" y="44359"/>
                </a:lnTo>
                <a:lnTo>
                  <a:pt x="328429" y="44359"/>
                </a:lnTo>
                <a:lnTo>
                  <a:pt x="372830" y="44359"/>
                </a:lnTo>
                <a:lnTo>
                  <a:pt x="442044" y="44359"/>
                </a:lnTo>
                <a:lnTo>
                  <a:pt x="442044" y="247759"/>
                </a:lnTo>
                <a:cubicBezTo>
                  <a:pt x="442044" y="248066"/>
                  <a:pt x="441967" y="248373"/>
                  <a:pt x="441967" y="248603"/>
                </a:cubicBezTo>
                <a:cubicBezTo>
                  <a:pt x="441890" y="268314"/>
                  <a:pt x="437665" y="287028"/>
                  <a:pt x="430214" y="303978"/>
                </a:cubicBezTo>
                <a:cubicBezTo>
                  <a:pt x="408551" y="352834"/>
                  <a:pt x="359541" y="386964"/>
                  <a:pt x="302541" y="386964"/>
                </a:cubicBezTo>
                <a:lnTo>
                  <a:pt x="290788" y="386964"/>
                </a:lnTo>
                <a:cubicBezTo>
                  <a:pt x="233789" y="386964"/>
                  <a:pt x="184855" y="352834"/>
                  <a:pt x="163192" y="303978"/>
                </a:cubicBezTo>
                <a:cubicBezTo>
                  <a:pt x="155741" y="287028"/>
                  <a:pt x="151516" y="268314"/>
                  <a:pt x="151362" y="248603"/>
                </a:cubicBezTo>
                <a:cubicBezTo>
                  <a:pt x="151362" y="248373"/>
                  <a:pt x="151362" y="248066"/>
                  <a:pt x="151362" y="247759"/>
                </a:cubicBezTo>
                <a:close/>
                <a:moveTo>
                  <a:pt x="60332" y="44359"/>
                </a:moveTo>
                <a:lnTo>
                  <a:pt x="107499" y="44359"/>
                </a:lnTo>
                <a:lnTo>
                  <a:pt x="107499" y="213629"/>
                </a:lnTo>
                <a:lnTo>
                  <a:pt x="89716" y="187576"/>
                </a:lnTo>
                <a:lnTo>
                  <a:pt x="64773" y="149662"/>
                </a:lnTo>
                <a:lnTo>
                  <a:pt x="63310" y="145377"/>
                </a:lnTo>
                <a:lnTo>
                  <a:pt x="106932" y="212368"/>
                </a:lnTo>
                <a:lnTo>
                  <a:pt x="106932" y="44867"/>
                </a:lnTo>
                <a:lnTo>
                  <a:pt x="60304" y="44867"/>
                </a:lnTo>
                <a:cubicBezTo>
                  <a:pt x="56002" y="44867"/>
                  <a:pt x="52084" y="46554"/>
                  <a:pt x="49089" y="49622"/>
                </a:cubicBezTo>
                <a:cubicBezTo>
                  <a:pt x="46246" y="52689"/>
                  <a:pt x="44710" y="56678"/>
                  <a:pt x="44940" y="60896"/>
                </a:cubicBezTo>
                <a:lnTo>
                  <a:pt x="62599" y="143295"/>
                </a:lnTo>
                <a:lnTo>
                  <a:pt x="60093" y="135955"/>
                </a:lnTo>
                <a:lnTo>
                  <a:pt x="45391" y="67700"/>
                </a:lnTo>
                <a:lnTo>
                  <a:pt x="44431" y="60926"/>
                </a:lnTo>
                <a:cubicBezTo>
                  <a:pt x="43970" y="51952"/>
                  <a:pt x="51268" y="44359"/>
                  <a:pt x="60332" y="44359"/>
                </a:cubicBezTo>
                <a:close/>
                <a:moveTo>
                  <a:pt x="485334" y="43793"/>
                </a:moveTo>
                <a:lnTo>
                  <a:pt x="485334" y="214899"/>
                </a:lnTo>
                <a:lnTo>
                  <a:pt x="486256" y="213979"/>
                </a:lnTo>
                <a:lnTo>
                  <a:pt x="502008" y="190019"/>
                </a:lnTo>
                <a:lnTo>
                  <a:pt x="527658" y="152406"/>
                </a:lnTo>
                <a:lnTo>
                  <a:pt x="528649" y="149497"/>
                </a:lnTo>
                <a:lnTo>
                  <a:pt x="531107" y="145759"/>
                </a:lnTo>
                <a:lnTo>
                  <a:pt x="533150" y="136289"/>
                </a:lnTo>
                <a:lnTo>
                  <a:pt x="541843" y="110778"/>
                </a:lnTo>
                <a:lnTo>
                  <a:pt x="547924" y="67809"/>
                </a:lnTo>
                <a:lnTo>
                  <a:pt x="549399" y="60973"/>
                </a:lnTo>
                <a:cubicBezTo>
                  <a:pt x="549630" y="56448"/>
                  <a:pt x="548017" y="52229"/>
                  <a:pt x="544944" y="48931"/>
                </a:cubicBezTo>
                <a:cubicBezTo>
                  <a:pt x="541794" y="45634"/>
                  <a:pt x="537569" y="43793"/>
                  <a:pt x="533037" y="43793"/>
                </a:cubicBezTo>
                <a:close/>
                <a:moveTo>
                  <a:pt x="150795" y="43793"/>
                </a:moveTo>
                <a:lnTo>
                  <a:pt x="150795" y="247725"/>
                </a:lnTo>
                <a:lnTo>
                  <a:pt x="150871" y="248568"/>
                </a:lnTo>
                <a:cubicBezTo>
                  <a:pt x="150948" y="267895"/>
                  <a:pt x="154943" y="286609"/>
                  <a:pt x="162701" y="304095"/>
                </a:cubicBezTo>
                <a:cubicBezTo>
                  <a:pt x="185055" y="354714"/>
                  <a:pt x="235370" y="387463"/>
                  <a:pt x="290756" y="387463"/>
                </a:cubicBezTo>
                <a:lnTo>
                  <a:pt x="302509" y="387463"/>
                </a:lnTo>
                <a:cubicBezTo>
                  <a:pt x="357971" y="387463"/>
                  <a:pt x="408209" y="354714"/>
                  <a:pt x="430640" y="304095"/>
                </a:cubicBezTo>
                <a:cubicBezTo>
                  <a:pt x="438398" y="286609"/>
                  <a:pt x="442393" y="267895"/>
                  <a:pt x="442470" y="248568"/>
                </a:cubicBezTo>
                <a:lnTo>
                  <a:pt x="442470" y="43793"/>
                </a:lnTo>
                <a:close/>
                <a:moveTo>
                  <a:pt x="60304" y="43793"/>
                </a:moveTo>
                <a:cubicBezTo>
                  <a:pt x="55772" y="43793"/>
                  <a:pt x="51547" y="45634"/>
                  <a:pt x="48397" y="48931"/>
                </a:cubicBezTo>
                <a:cubicBezTo>
                  <a:pt x="45248" y="52229"/>
                  <a:pt x="43711" y="56448"/>
                  <a:pt x="43942" y="60973"/>
                </a:cubicBezTo>
                <a:lnTo>
                  <a:pt x="45391" y="67700"/>
                </a:lnTo>
                <a:lnTo>
                  <a:pt x="51498" y="110778"/>
                </a:lnTo>
                <a:lnTo>
                  <a:pt x="60093" y="135955"/>
                </a:lnTo>
                <a:lnTo>
                  <a:pt x="62205" y="145759"/>
                </a:lnTo>
                <a:lnTo>
                  <a:pt x="64773" y="149662"/>
                </a:lnTo>
                <a:lnTo>
                  <a:pt x="65710" y="152406"/>
                </a:lnTo>
                <a:lnTo>
                  <a:pt x="89716" y="187576"/>
                </a:lnTo>
                <a:lnTo>
                  <a:pt x="107086" y="213979"/>
                </a:lnTo>
                <a:lnTo>
                  <a:pt x="108007" y="214899"/>
                </a:lnTo>
                <a:lnTo>
                  <a:pt x="108007" y="43793"/>
                </a:lnTo>
                <a:close/>
                <a:moveTo>
                  <a:pt x="60304" y="997"/>
                </a:moveTo>
                <a:lnTo>
                  <a:pt x="533037" y="997"/>
                </a:lnTo>
                <a:cubicBezTo>
                  <a:pt x="549169" y="997"/>
                  <a:pt x="564840" y="7746"/>
                  <a:pt x="575978" y="19481"/>
                </a:cubicBezTo>
                <a:cubicBezTo>
                  <a:pt x="587117" y="31138"/>
                  <a:pt x="593032" y="47091"/>
                  <a:pt x="592187" y="63197"/>
                </a:cubicBezTo>
                <a:cubicBezTo>
                  <a:pt x="589805" y="108370"/>
                  <a:pt x="578820" y="149555"/>
                  <a:pt x="559539" y="185678"/>
                </a:cubicBezTo>
                <a:cubicBezTo>
                  <a:pt x="543868" y="214976"/>
                  <a:pt x="522821" y="240745"/>
                  <a:pt x="496933" y="262297"/>
                </a:cubicBezTo>
                <a:cubicBezTo>
                  <a:pt x="492708" y="265825"/>
                  <a:pt x="488330" y="269353"/>
                  <a:pt x="483797" y="272650"/>
                </a:cubicBezTo>
                <a:lnTo>
                  <a:pt x="483644" y="272727"/>
                </a:lnTo>
                <a:lnTo>
                  <a:pt x="483567" y="272957"/>
                </a:lnTo>
                <a:cubicBezTo>
                  <a:pt x="481416" y="288680"/>
                  <a:pt x="477191" y="304172"/>
                  <a:pt x="470969" y="318821"/>
                </a:cubicBezTo>
                <a:cubicBezTo>
                  <a:pt x="461751" y="340525"/>
                  <a:pt x="448538" y="360083"/>
                  <a:pt x="431792" y="376802"/>
                </a:cubicBezTo>
                <a:cubicBezTo>
                  <a:pt x="415046" y="393522"/>
                  <a:pt x="395458" y="406713"/>
                  <a:pt x="373718" y="415917"/>
                </a:cubicBezTo>
                <a:cubicBezTo>
                  <a:pt x="356127" y="423279"/>
                  <a:pt x="337614" y="427881"/>
                  <a:pt x="318563" y="429568"/>
                </a:cubicBezTo>
                <a:lnTo>
                  <a:pt x="318103" y="429568"/>
                </a:lnTo>
                <a:lnTo>
                  <a:pt x="318103" y="473438"/>
                </a:lnTo>
                <a:lnTo>
                  <a:pt x="318487" y="473438"/>
                </a:lnTo>
                <a:cubicBezTo>
                  <a:pt x="337921" y="476506"/>
                  <a:pt x="355973" y="483638"/>
                  <a:pt x="370722" y="494069"/>
                </a:cubicBezTo>
                <a:cubicBezTo>
                  <a:pt x="395304" y="511325"/>
                  <a:pt x="409438" y="536864"/>
                  <a:pt x="409438" y="564014"/>
                </a:cubicBezTo>
                <a:lnTo>
                  <a:pt x="409438" y="607270"/>
                </a:lnTo>
                <a:lnTo>
                  <a:pt x="183903" y="607270"/>
                </a:lnTo>
                <a:lnTo>
                  <a:pt x="183903" y="564014"/>
                </a:lnTo>
                <a:cubicBezTo>
                  <a:pt x="183903" y="536864"/>
                  <a:pt x="197960" y="511325"/>
                  <a:pt x="222542" y="494069"/>
                </a:cubicBezTo>
                <a:cubicBezTo>
                  <a:pt x="237291" y="483638"/>
                  <a:pt x="255343" y="476506"/>
                  <a:pt x="274778" y="473438"/>
                </a:cubicBezTo>
                <a:lnTo>
                  <a:pt x="275239" y="473438"/>
                </a:lnTo>
                <a:lnTo>
                  <a:pt x="275239" y="429568"/>
                </a:lnTo>
                <a:lnTo>
                  <a:pt x="274778" y="429568"/>
                </a:lnTo>
                <a:cubicBezTo>
                  <a:pt x="255727" y="427881"/>
                  <a:pt x="237214" y="423279"/>
                  <a:pt x="219623" y="415917"/>
                </a:cubicBezTo>
                <a:cubicBezTo>
                  <a:pt x="197807" y="406713"/>
                  <a:pt x="178295" y="393522"/>
                  <a:pt x="161549" y="376802"/>
                </a:cubicBezTo>
                <a:cubicBezTo>
                  <a:pt x="144726" y="360083"/>
                  <a:pt x="131590" y="340525"/>
                  <a:pt x="122372" y="318821"/>
                </a:cubicBezTo>
                <a:cubicBezTo>
                  <a:pt x="116150" y="304095"/>
                  <a:pt x="111925" y="288680"/>
                  <a:pt x="109697" y="272957"/>
                </a:cubicBezTo>
                <a:lnTo>
                  <a:pt x="109697" y="272727"/>
                </a:lnTo>
                <a:lnTo>
                  <a:pt x="109544" y="272650"/>
                </a:lnTo>
                <a:cubicBezTo>
                  <a:pt x="105011" y="269353"/>
                  <a:pt x="100556" y="265825"/>
                  <a:pt x="96331" y="262297"/>
                </a:cubicBezTo>
                <a:cubicBezTo>
                  <a:pt x="70521" y="240745"/>
                  <a:pt x="49473" y="214976"/>
                  <a:pt x="33802" y="185678"/>
                </a:cubicBezTo>
                <a:cubicBezTo>
                  <a:pt x="14444" y="149555"/>
                  <a:pt x="3459" y="108370"/>
                  <a:pt x="1155" y="63197"/>
                </a:cubicBezTo>
                <a:cubicBezTo>
                  <a:pt x="310" y="47091"/>
                  <a:pt x="6148" y="31138"/>
                  <a:pt x="17286" y="19481"/>
                </a:cubicBezTo>
                <a:cubicBezTo>
                  <a:pt x="28425" y="7746"/>
                  <a:pt x="44095" y="997"/>
                  <a:pt x="60304" y="997"/>
                </a:cubicBezTo>
                <a:close/>
                <a:moveTo>
                  <a:pt x="60332" y="565"/>
                </a:moveTo>
                <a:cubicBezTo>
                  <a:pt x="43970" y="565"/>
                  <a:pt x="28222" y="7314"/>
                  <a:pt x="16930" y="19126"/>
                </a:cubicBezTo>
                <a:cubicBezTo>
                  <a:pt x="5714" y="30937"/>
                  <a:pt x="-201" y="47043"/>
                  <a:pt x="644" y="63226"/>
                </a:cubicBezTo>
                <a:cubicBezTo>
                  <a:pt x="3026" y="108478"/>
                  <a:pt x="14011" y="149741"/>
                  <a:pt x="33369" y="185941"/>
                </a:cubicBezTo>
                <a:cubicBezTo>
                  <a:pt x="49117" y="215316"/>
                  <a:pt x="70165" y="241163"/>
                  <a:pt x="96053" y="262715"/>
                </a:cubicBezTo>
                <a:cubicBezTo>
                  <a:pt x="100508" y="266397"/>
                  <a:pt x="104887" y="269848"/>
                  <a:pt x="109266" y="273069"/>
                </a:cubicBezTo>
                <a:cubicBezTo>
                  <a:pt x="111417" y="288869"/>
                  <a:pt x="115642" y="304208"/>
                  <a:pt x="121941" y="319011"/>
                </a:cubicBezTo>
                <a:cubicBezTo>
                  <a:pt x="131159" y="340792"/>
                  <a:pt x="144372" y="360427"/>
                  <a:pt x="161195" y="377224"/>
                </a:cubicBezTo>
                <a:cubicBezTo>
                  <a:pt x="178018" y="394020"/>
                  <a:pt x="197607" y="407212"/>
                  <a:pt x="219424" y="416416"/>
                </a:cubicBezTo>
                <a:cubicBezTo>
                  <a:pt x="237169" y="423855"/>
                  <a:pt x="255682" y="428457"/>
                  <a:pt x="274733" y="430068"/>
                </a:cubicBezTo>
                <a:lnTo>
                  <a:pt x="274733" y="473018"/>
                </a:lnTo>
                <a:cubicBezTo>
                  <a:pt x="255375" y="476086"/>
                  <a:pt x="237246" y="483142"/>
                  <a:pt x="222343" y="493649"/>
                </a:cubicBezTo>
                <a:cubicBezTo>
                  <a:pt x="197607" y="511060"/>
                  <a:pt x="183396" y="536753"/>
                  <a:pt x="183396" y="564057"/>
                </a:cubicBezTo>
                <a:lnTo>
                  <a:pt x="183396" y="607851"/>
                </a:lnTo>
                <a:lnTo>
                  <a:pt x="227259" y="607851"/>
                </a:lnTo>
                <a:lnTo>
                  <a:pt x="366070" y="607851"/>
                </a:lnTo>
                <a:lnTo>
                  <a:pt x="409934" y="607851"/>
                </a:lnTo>
                <a:lnTo>
                  <a:pt x="409934" y="564057"/>
                </a:lnTo>
                <a:cubicBezTo>
                  <a:pt x="409934" y="536753"/>
                  <a:pt x="395799" y="511060"/>
                  <a:pt x="371064" y="493649"/>
                </a:cubicBezTo>
                <a:cubicBezTo>
                  <a:pt x="356161" y="483142"/>
                  <a:pt x="338032" y="476086"/>
                  <a:pt x="318596" y="473018"/>
                </a:cubicBezTo>
                <a:lnTo>
                  <a:pt x="318596" y="430068"/>
                </a:lnTo>
                <a:cubicBezTo>
                  <a:pt x="337724" y="428457"/>
                  <a:pt x="356238" y="423855"/>
                  <a:pt x="373906" y="416416"/>
                </a:cubicBezTo>
                <a:cubicBezTo>
                  <a:pt x="395799" y="407212"/>
                  <a:pt x="415388" y="394020"/>
                  <a:pt x="432211" y="377224"/>
                </a:cubicBezTo>
                <a:cubicBezTo>
                  <a:pt x="449034" y="360427"/>
                  <a:pt x="462247" y="340792"/>
                  <a:pt x="471466" y="319011"/>
                </a:cubicBezTo>
                <a:cubicBezTo>
                  <a:pt x="477765" y="304208"/>
                  <a:pt x="481990" y="288869"/>
                  <a:pt x="484141" y="273069"/>
                </a:cubicBezTo>
                <a:cubicBezTo>
                  <a:pt x="488519" y="269848"/>
                  <a:pt x="492898" y="266397"/>
                  <a:pt x="497353" y="262715"/>
                </a:cubicBezTo>
                <a:cubicBezTo>
                  <a:pt x="523241" y="241163"/>
                  <a:pt x="544290" y="215316"/>
                  <a:pt x="560037" y="185941"/>
                </a:cubicBezTo>
                <a:cubicBezTo>
                  <a:pt x="579396" y="149741"/>
                  <a:pt x="590381" y="108478"/>
                  <a:pt x="592762" y="63226"/>
                </a:cubicBezTo>
                <a:cubicBezTo>
                  <a:pt x="593607" y="47043"/>
                  <a:pt x="587615" y="30937"/>
                  <a:pt x="576400" y="19126"/>
                </a:cubicBezTo>
                <a:cubicBezTo>
                  <a:pt x="565184" y="7314"/>
                  <a:pt x="549360" y="565"/>
                  <a:pt x="533074" y="565"/>
                </a:cubicBezTo>
                <a:lnTo>
                  <a:pt x="485907" y="565"/>
                </a:lnTo>
                <a:lnTo>
                  <a:pt x="442044" y="565"/>
                </a:lnTo>
                <a:lnTo>
                  <a:pt x="372830" y="565"/>
                </a:lnTo>
                <a:lnTo>
                  <a:pt x="335036" y="565"/>
                </a:lnTo>
                <a:lnTo>
                  <a:pt x="258294" y="565"/>
                </a:lnTo>
                <a:lnTo>
                  <a:pt x="220576" y="565"/>
                </a:lnTo>
                <a:lnTo>
                  <a:pt x="151362" y="565"/>
                </a:lnTo>
                <a:lnTo>
                  <a:pt x="107499" y="565"/>
                </a:lnTo>
                <a:close/>
                <a:moveTo>
                  <a:pt x="60304" y="0"/>
                </a:moveTo>
                <a:lnTo>
                  <a:pt x="533037" y="0"/>
                </a:lnTo>
                <a:cubicBezTo>
                  <a:pt x="549476" y="0"/>
                  <a:pt x="565454" y="6826"/>
                  <a:pt x="576746" y="18790"/>
                </a:cubicBezTo>
                <a:cubicBezTo>
                  <a:pt x="588038" y="30678"/>
                  <a:pt x="594030" y="46861"/>
                  <a:pt x="593185" y="63273"/>
                </a:cubicBezTo>
                <a:cubicBezTo>
                  <a:pt x="590881" y="108523"/>
                  <a:pt x="579819" y="149939"/>
                  <a:pt x="560384" y="186139"/>
                </a:cubicBezTo>
                <a:cubicBezTo>
                  <a:pt x="544637" y="215589"/>
                  <a:pt x="523512" y="241436"/>
                  <a:pt x="497624" y="263064"/>
                </a:cubicBezTo>
                <a:cubicBezTo>
                  <a:pt x="493400" y="266592"/>
                  <a:pt x="489021" y="270043"/>
                  <a:pt x="484566" y="273341"/>
                </a:cubicBezTo>
                <a:cubicBezTo>
                  <a:pt x="482415" y="289063"/>
                  <a:pt x="478113" y="304556"/>
                  <a:pt x="471891" y="319204"/>
                </a:cubicBezTo>
                <a:cubicBezTo>
                  <a:pt x="462673" y="341062"/>
                  <a:pt x="449383" y="360696"/>
                  <a:pt x="432560" y="377492"/>
                </a:cubicBezTo>
                <a:cubicBezTo>
                  <a:pt x="415660" y="394365"/>
                  <a:pt x="395995" y="407557"/>
                  <a:pt x="374102" y="416837"/>
                </a:cubicBezTo>
                <a:cubicBezTo>
                  <a:pt x="356588" y="424200"/>
                  <a:pt x="338075" y="428801"/>
                  <a:pt x="319101" y="430565"/>
                </a:cubicBezTo>
                <a:lnTo>
                  <a:pt x="319101" y="472517"/>
                </a:lnTo>
                <a:cubicBezTo>
                  <a:pt x="338536" y="475662"/>
                  <a:pt x="356588" y="482795"/>
                  <a:pt x="371337" y="493225"/>
                </a:cubicBezTo>
                <a:cubicBezTo>
                  <a:pt x="396226" y="510711"/>
                  <a:pt x="410437" y="536558"/>
                  <a:pt x="410437" y="564014"/>
                </a:cubicBezTo>
                <a:lnTo>
                  <a:pt x="410437" y="608344"/>
                </a:lnTo>
                <a:lnTo>
                  <a:pt x="182904" y="608344"/>
                </a:lnTo>
                <a:lnTo>
                  <a:pt x="182904" y="564014"/>
                </a:lnTo>
                <a:cubicBezTo>
                  <a:pt x="182904" y="536558"/>
                  <a:pt x="197115" y="510711"/>
                  <a:pt x="222004" y="493225"/>
                </a:cubicBezTo>
                <a:cubicBezTo>
                  <a:pt x="236753" y="482795"/>
                  <a:pt x="254805" y="475662"/>
                  <a:pt x="274240" y="472517"/>
                </a:cubicBezTo>
                <a:lnTo>
                  <a:pt x="274240" y="430565"/>
                </a:lnTo>
                <a:cubicBezTo>
                  <a:pt x="255266" y="428801"/>
                  <a:pt x="236753" y="424200"/>
                  <a:pt x="219239" y="416837"/>
                </a:cubicBezTo>
                <a:cubicBezTo>
                  <a:pt x="197346" y="407557"/>
                  <a:pt x="177681" y="394365"/>
                  <a:pt x="160781" y="377492"/>
                </a:cubicBezTo>
                <a:cubicBezTo>
                  <a:pt x="143958" y="360696"/>
                  <a:pt x="130668" y="341062"/>
                  <a:pt x="121450" y="319204"/>
                </a:cubicBezTo>
                <a:cubicBezTo>
                  <a:pt x="115228" y="304479"/>
                  <a:pt x="110926" y="289063"/>
                  <a:pt x="108699" y="273341"/>
                </a:cubicBezTo>
                <a:cubicBezTo>
                  <a:pt x="104243" y="270043"/>
                  <a:pt x="99865" y="266592"/>
                  <a:pt x="95717" y="263064"/>
                </a:cubicBezTo>
                <a:cubicBezTo>
                  <a:pt x="69752" y="241436"/>
                  <a:pt x="48628" y="215589"/>
                  <a:pt x="32880" y="186139"/>
                </a:cubicBezTo>
                <a:cubicBezTo>
                  <a:pt x="13522" y="149939"/>
                  <a:pt x="2460" y="108523"/>
                  <a:pt x="79" y="63273"/>
                </a:cubicBezTo>
                <a:cubicBezTo>
                  <a:pt x="-766" y="46861"/>
                  <a:pt x="5226" y="30678"/>
                  <a:pt x="16595" y="18790"/>
                </a:cubicBezTo>
                <a:cubicBezTo>
                  <a:pt x="27887" y="6826"/>
                  <a:pt x="43865" y="0"/>
                  <a:pt x="60304" y="0"/>
                </a:cubicBezTo>
                <a:close/>
              </a:path>
            </a:pathLst>
          </a:custGeom>
          <a:gradFill>
            <a:gsLst>
              <a:gs pos="0">
                <a:srgbClr val="FF9409"/>
              </a:gs>
              <a:gs pos="100000">
                <a:schemeClr val="tx1">
                  <a:lumMod val="65000"/>
                  <a:lumOff val="3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0A6809C7-D373-4924-B785-CB9026DA7120}"/>
              </a:ext>
            </a:extLst>
          </p:cNvPr>
          <p:cNvGrpSpPr/>
          <p:nvPr/>
        </p:nvGrpSpPr>
        <p:grpSpPr>
          <a:xfrm>
            <a:off x="5795313" y="5235122"/>
            <a:ext cx="5118629" cy="929507"/>
            <a:chOff x="7020015" y="2947217"/>
            <a:chExt cx="5118629" cy="929507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8BB8C557-7362-4624-957D-E84C8AF82908}"/>
                </a:ext>
              </a:extLst>
            </p:cNvPr>
            <p:cNvSpPr/>
            <p:nvPr/>
          </p:nvSpPr>
          <p:spPr bwMode="auto">
            <a:xfrm>
              <a:off x="7020015" y="3322726"/>
              <a:ext cx="5118629" cy="699807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/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This template is exclusively designed by Fei </a:t>
              </a:r>
              <a:r>
                <a:rPr lang="en-US" altLang="zh-CN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er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creative, and copyrights belong to Bao </a:t>
              </a:r>
              <a:r>
                <a:rPr lang="en-US" altLang="zh-CN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tu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</a:t>
              </a:r>
              <a:r>
                <a:rPr lang="en-US" altLang="zh-CN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internetThis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template is exclusively designed by Fei </a:t>
              </a:r>
              <a:r>
                <a:rPr lang="en-US" altLang="zh-CN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er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creative, and copyrights belong to Bao </a:t>
              </a:r>
              <a:r>
                <a:rPr lang="en-US" altLang="zh-CN" sz="10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tu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internet</a:t>
              </a:r>
            </a:p>
          </p:txBody>
        </p:sp>
        <p:sp>
          <p:nvSpPr>
            <p:cNvPr id="15" name="PA-文本框 8">
              <a:extLst>
                <a:ext uri="{FF2B5EF4-FFF2-40B4-BE49-F238E27FC236}">
                  <a16:creationId xmlns:a16="http://schemas.microsoft.com/office/drawing/2014/main" id="{3B6EAA55-9CBA-4B58-929A-ECA2D55C2783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10799008" y="2947217"/>
              <a:ext cx="133963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/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标题添加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F9AEA0C6-8560-487D-B00A-5195E3CDC866}"/>
              </a:ext>
            </a:extLst>
          </p:cNvPr>
          <p:cNvGrpSpPr/>
          <p:nvPr/>
        </p:nvGrpSpPr>
        <p:grpSpPr>
          <a:xfrm>
            <a:off x="1144548" y="420038"/>
            <a:ext cx="3668751" cy="778532"/>
            <a:chOff x="898033" y="2084026"/>
            <a:chExt cx="3668751" cy="778532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938C83C6-A20D-419E-9771-CD78C7943C0A}"/>
                </a:ext>
              </a:extLst>
            </p:cNvPr>
            <p:cNvSpPr/>
            <p:nvPr/>
          </p:nvSpPr>
          <p:spPr bwMode="auto">
            <a:xfrm>
              <a:off x="898033" y="2524004"/>
              <a:ext cx="3668751" cy="33855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This template is exclusively designed by Fei </a:t>
              </a:r>
              <a:r>
                <a:rPr lang="en-US" altLang="zh-CN" sz="800" dirty="0" err="1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er</a:t>
              </a: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creative, and copyrights belong to Bao </a:t>
              </a:r>
              <a:r>
                <a:rPr lang="en-US" altLang="zh-CN" sz="800" dirty="0" err="1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tu</a:t>
              </a: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internet</a:t>
              </a:r>
              <a:endParaRPr lang="zh-CN" altLang="en-US" sz="80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4834B1D6-880C-4EBA-A646-98140C522C86}"/>
                </a:ext>
              </a:extLst>
            </p:cNvPr>
            <p:cNvSpPr/>
            <p:nvPr/>
          </p:nvSpPr>
          <p:spPr bwMode="auto">
            <a:xfrm>
              <a:off x="898034" y="2084026"/>
              <a:ext cx="2875228" cy="52322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defRPr/>
              </a:pPr>
              <a:r>
                <a:rPr lang="zh-CN" altLang="en-US" sz="2800" b="1" dirty="0">
                  <a:solidFill>
                    <a:schemeClr val="tx2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阶段销售目标</a:t>
              </a:r>
            </a:p>
          </p:txBody>
        </p:sp>
      </p:grpSp>
      <p:sp>
        <p:nvSpPr>
          <p:cNvPr id="46" name="平行四边形 45">
            <a:extLst>
              <a:ext uri="{FF2B5EF4-FFF2-40B4-BE49-F238E27FC236}">
                <a16:creationId xmlns:a16="http://schemas.microsoft.com/office/drawing/2014/main" id="{950E0218-004E-4A05-91F7-870F648BB6BE}"/>
              </a:ext>
            </a:extLst>
          </p:cNvPr>
          <p:cNvSpPr/>
          <p:nvPr/>
        </p:nvSpPr>
        <p:spPr>
          <a:xfrm>
            <a:off x="572687" y="389390"/>
            <a:ext cx="571860" cy="776953"/>
          </a:xfrm>
          <a:prstGeom prst="parallelogram">
            <a:avLst>
              <a:gd name="adj" fmla="val 96021"/>
            </a:avLst>
          </a:pr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任意多边形: 形状 46">
            <a:extLst>
              <a:ext uri="{FF2B5EF4-FFF2-40B4-BE49-F238E27FC236}">
                <a16:creationId xmlns:a16="http://schemas.microsoft.com/office/drawing/2014/main" id="{C1398897-7A16-419D-BB38-AF7445F61197}"/>
              </a:ext>
            </a:extLst>
          </p:cNvPr>
          <p:cNvSpPr/>
          <p:nvPr/>
        </p:nvSpPr>
        <p:spPr>
          <a:xfrm>
            <a:off x="0" y="474422"/>
            <a:ext cx="1072397" cy="581359"/>
          </a:xfrm>
          <a:custGeom>
            <a:avLst/>
            <a:gdLst>
              <a:gd name="connsiteX0" fmla="*/ 0 w 1072397"/>
              <a:gd name="connsiteY0" fmla="*/ 0 h 581359"/>
              <a:gd name="connsiteX1" fmla="*/ 162311 w 1072397"/>
              <a:gd name="connsiteY1" fmla="*/ 0 h 581359"/>
              <a:gd name="connsiteX2" fmla="*/ 225584 w 1072397"/>
              <a:gd name="connsiteY2" fmla="*/ 0 h 581359"/>
              <a:gd name="connsiteX3" fmla="*/ 248061 w 1072397"/>
              <a:gd name="connsiteY3" fmla="*/ 0 h 581359"/>
              <a:gd name="connsiteX4" fmla="*/ 986647 w 1072397"/>
              <a:gd name="connsiteY4" fmla="*/ 0 h 581359"/>
              <a:gd name="connsiteX5" fmla="*/ 1072397 w 1072397"/>
              <a:gd name="connsiteY5" fmla="*/ 0 h 581359"/>
              <a:gd name="connsiteX6" fmla="*/ 661927 w 1072397"/>
              <a:gd name="connsiteY6" fmla="*/ 581359 h 581359"/>
              <a:gd name="connsiteX7" fmla="*/ 255632 w 1072397"/>
              <a:gd name="connsiteY7" fmla="*/ 581359 h 581359"/>
              <a:gd name="connsiteX8" fmla="*/ 225584 w 1072397"/>
              <a:gd name="connsiteY8" fmla="*/ 581359 h 581359"/>
              <a:gd name="connsiteX9" fmla="*/ 0 w 1072397"/>
              <a:gd name="connsiteY9" fmla="*/ 581359 h 581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72397" h="581359">
                <a:moveTo>
                  <a:pt x="0" y="0"/>
                </a:moveTo>
                <a:lnTo>
                  <a:pt x="162311" y="0"/>
                </a:lnTo>
                <a:lnTo>
                  <a:pt x="225584" y="0"/>
                </a:lnTo>
                <a:lnTo>
                  <a:pt x="248061" y="0"/>
                </a:lnTo>
                <a:lnTo>
                  <a:pt x="986647" y="0"/>
                </a:lnTo>
                <a:lnTo>
                  <a:pt x="1072397" y="0"/>
                </a:lnTo>
                <a:lnTo>
                  <a:pt x="661927" y="581359"/>
                </a:lnTo>
                <a:lnTo>
                  <a:pt x="255632" y="581359"/>
                </a:lnTo>
                <a:lnTo>
                  <a:pt x="225584" y="581359"/>
                </a:lnTo>
                <a:lnTo>
                  <a:pt x="0" y="581359"/>
                </a:lnTo>
                <a:close/>
              </a:path>
            </a:pathLst>
          </a:custGeom>
          <a:solidFill>
            <a:srgbClr val="FF9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8" name="平行四边形 47">
            <a:extLst>
              <a:ext uri="{FF2B5EF4-FFF2-40B4-BE49-F238E27FC236}">
                <a16:creationId xmlns:a16="http://schemas.microsoft.com/office/drawing/2014/main" id="{AE81BF04-6F86-45AA-8CCB-1D7E9CA2F548}"/>
              </a:ext>
            </a:extLst>
          </p:cNvPr>
          <p:cNvSpPr/>
          <p:nvPr/>
        </p:nvSpPr>
        <p:spPr>
          <a:xfrm>
            <a:off x="595062" y="777866"/>
            <a:ext cx="374338" cy="508591"/>
          </a:xfrm>
          <a:prstGeom prst="parallelogram">
            <a:avLst>
              <a:gd name="adj" fmla="val 96021"/>
            </a:avLst>
          </a:prstGeom>
          <a:solidFill>
            <a:schemeClr val="tx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43169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7" grpId="0" animBg="1"/>
      <p:bldP spid="53" grpId="0" animBg="1"/>
      <p:bldP spid="56" grpId="0" animBg="1"/>
      <p:bldP spid="5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>
            <a:extLst>
              <a:ext uri="{FF2B5EF4-FFF2-40B4-BE49-F238E27FC236}">
                <a16:creationId xmlns:a16="http://schemas.microsoft.com/office/drawing/2014/main" id="{5A4994CE-3CBF-41B4-B606-14E0829FA69F}"/>
              </a:ext>
            </a:extLst>
          </p:cNvPr>
          <p:cNvSpPr/>
          <p:nvPr/>
        </p:nvSpPr>
        <p:spPr bwMode="auto">
          <a:xfrm>
            <a:off x="1718335" y="2407005"/>
            <a:ext cx="4703687" cy="1107996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defRPr/>
            </a:pPr>
            <a:r>
              <a:rPr lang="en-US" altLang="zh-CN" sz="6600" dirty="0">
                <a:solidFill>
                  <a:schemeClr val="tx2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PART 02</a:t>
            </a:r>
            <a:endParaRPr lang="zh-CN" altLang="en-US" sz="6600" dirty="0">
              <a:solidFill>
                <a:schemeClr val="tx2">
                  <a:lumMod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56AA173-76A2-49B0-82A4-5F81CE622A0D}"/>
              </a:ext>
            </a:extLst>
          </p:cNvPr>
          <p:cNvGrpSpPr/>
          <p:nvPr/>
        </p:nvGrpSpPr>
        <p:grpSpPr>
          <a:xfrm>
            <a:off x="7423150" y="2032431"/>
            <a:ext cx="4768851" cy="2493315"/>
            <a:chOff x="7423150" y="2032431"/>
            <a:chExt cx="4768851" cy="2493315"/>
          </a:xfrm>
        </p:grpSpPr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26CE9F84-9DCA-4BB0-BB65-7F9102CBA3EC}"/>
                </a:ext>
              </a:extLst>
            </p:cNvPr>
            <p:cNvSpPr/>
            <p:nvPr/>
          </p:nvSpPr>
          <p:spPr>
            <a:xfrm flipV="1">
              <a:off x="7585718" y="2216705"/>
              <a:ext cx="4606283" cy="2176121"/>
            </a:xfrm>
            <a:custGeom>
              <a:avLst/>
              <a:gdLst>
                <a:gd name="connsiteX0" fmla="*/ 1543316 w 4606283"/>
                <a:gd name="connsiteY0" fmla="*/ 0 h 2176121"/>
                <a:gd name="connsiteX1" fmla="*/ 4606283 w 4606283"/>
                <a:gd name="connsiteY1" fmla="*/ 0 h 2176121"/>
                <a:gd name="connsiteX2" fmla="*/ 4606283 w 4606283"/>
                <a:gd name="connsiteY2" fmla="*/ 2176121 h 2176121"/>
                <a:gd name="connsiteX3" fmla="*/ 0 w 4606283"/>
                <a:gd name="connsiteY3" fmla="*/ 2176121 h 217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6283" h="2176121">
                  <a:moveTo>
                    <a:pt x="1543316" y="0"/>
                  </a:moveTo>
                  <a:lnTo>
                    <a:pt x="4606283" y="0"/>
                  </a:lnTo>
                  <a:lnTo>
                    <a:pt x="4606283" y="2176121"/>
                  </a:lnTo>
                  <a:lnTo>
                    <a:pt x="0" y="2176121"/>
                  </a:ln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 t="-20678" b="-20438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" name="平行四边形 2">
              <a:extLst>
                <a:ext uri="{FF2B5EF4-FFF2-40B4-BE49-F238E27FC236}">
                  <a16:creationId xmlns:a16="http://schemas.microsoft.com/office/drawing/2014/main" id="{AECDC779-74B3-4FDC-8442-1D827A26129E}"/>
                </a:ext>
              </a:extLst>
            </p:cNvPr>
            <p:cNvSpPr/>
            <p:nvPr/>
          </p:nvSpPr>
          <p:spPr>
            <a:xfrm flipV="1">
              <a:off x="7423150" y="2032431"/>
              <a:ext cx="1835150" cy="2493315"/>
            </a:xfrm>
            <a:prstGeom prst="parallelogram">
              <a:avLst>
                <a:gd name="adj" fmla="val 95886"/>
              </a:avLst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任意多边形: 形状 7">
              <a:extLst>
                <a:ext uri="{FF2B5EF4-FFF2-40B4-BE49-F238E27FC236}">
                  <a16:creationId xmlns:a16="http://schemas.microsoft.com/office/drawing/2014/main" id="{3D820B3E-1087-4CE9-8C25-46465DF82D22}"/>
                </a:ext>
              </a:extLst>
            </p:cNvPr>
            <p:cNvSpPr/>
            <p:nvPr/>
          </p:nvSpPr>
          <p:spPr>
            <a:xfrm flipV="1">
              <a:off x="7585718" y="2216705"/>
              <a:ext cx="4606283" cy="2176121"/>
            </a:xfrm>
            <a:custGeom>
              <a:avLst/>
              <a:gdLst>
                <a:gd name="connsiteX0" fmla="*/ 1543316 w 4606283"/>
                <a:gd name="connsiteY0" fmla="*/ 0 h 2176121"/>
                <a:gd name="connsiteX1" fmla="*/ 4606283 w 4606283"/>
                <a:gd name="connsiteY1" fmla="*/ 0 h 2176121"/>
                <a:gd name="connsiteX2" fmla="*/ 4606283 w 4606283"/>
                <a:gd name="connsiteY2" fmla="*/ 2176121 h 2176121"/>
                <a:gd name="connsiteX3" fmla="*/ 0 w 4606283"/>
                <a:gd name="connsiteY3" fmla="*/ 2176121 h 21761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06283" h="2176121">
                  <a:moveTo>
                    <a:pt x="1543316" y="0"/>
                  </a:moveTo>
                  <a:lnTo>
                    <a:pt x="4606283" y="0"/>
                  </a:lnTo>
                  <a:lnTo>
                    <a:pt x="4606283" y="2176121"/>
                  </a:lnTo>
                  <a:lnTo>
                    <a:pt x="0" y="2176121"/>
                  </a:lnTo>
                  <a:close/>
                </a:path>
              </a:pathLst>
            </a:custGeom>
            <a:solidFill>
              <a:schemeClr val="tx2">
                <a:lumMod val="50000"/>
                <a:alpha val="6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55F0690-8DFB-43F4-A080-39F8F8E0DB59}"/>
              </a:ext>
            </a:extLst>
          </p:cNvPr>
          <p:cNvGrpSpPr/>
          <p:nvPr/>
        </p:nvGrpSpPr>
        <p:grpSpPr>
          <a:xfrm>
            <a:off x="1497" y="2925229"/>
            <a:ext cx="9244220" cy="1957704"/>
            <a:chOff x="1497" y="2925229"/>
            <a:chExt cx="9244220" cy="1957704"/>
          </a:xfrm>
        </p:grpSpPr>
        <p:sp>
          <p:nvSpPr>
            <p:cNvPr id="2" name="平行四边形 1">
              <a:extLst>
                <a:ext uri="{FF2B5EF4-FFF2-40B4-BE49-F238E27FC236}">
                  <a16:creationId xmlns:a16="http://schemas.microsoft.com/office/drawing/2014/main" id="{4D2EBD51-3B12-4EDC-B1B8-19E8482AC735}"/>
                </a:ext>
              </a:extLst>
            </p:cNvPr>
            <p:cNvSpPr/>
            <p:nvPr/>
          </p:nvSpPr>
          <p:spPr>
            <a:xfrm flipV="1">
              <a:off x="7804791" y="2925229"/>
              <a:ext cx="1440926" cy="1957704"/>
            </a:xfrm>
            <a:prstGeom prst="parallelogram">
              <a:avLst>
                <a:gd name="adj" fmla="val 96021"/>
              </a:avLst>
            </a:prstGeom>
            <a:solidFill>
              <a:srgbClr val="FF94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15FDD1B8-8A80-4D14-89E1-44EF07D381DB}"/>
                </a:ext>
              </a:extLst>
            </p:cNvPr>
            <p:cNvSpPr/>
            <p:nvPr/>
          </p:nvSpPr>
          <p:spPr>
            <a:xfrm flipV="1">
              <a:off x="1497" y="3203815"/>
              <a:ext cx="9062423" cy="1464861"/>
            </a:xfrm>
            <a:custGeom>
              <a:avLst/>
              <a:gdLst>
                <a:gd name="connsiteX0" fmla="*/ 0 w 9062423"/>
                <a:gd name="connsiteY0" fmla="*/ 0 h 1464861"/>
                <a:gd name="connsiteX1" fmla="*/ 1882338 w 9062423"/>
                <a:gd name="connsiteY1" fmla="*/ 0 h 1464861"/>
                <a:gd name="connsiteX2" fmla="*/ 2077094 w 9062423"/>
                <a:gd name="connsiteY2" fmla="*/ 0 h 1464861"/>
                <a:gd name="connsiteX3" fmla="*/ 2969261 w 9062423"/>
                <a:gd name="connsiteY3" fmla="*/ 0 h 1464861"/>
                <a:gd name="connsiteX4" fmla="*/ 3800001 w 9062423"/>
                <a:gd name="connsiteY4" fmla="*/ 0 h 1464861"/>
                <a:gd name="connsiteX5" fmla="*/ 3959432 w 9062423"/>
                <a:gd name="connsiteY5" fmla="*/ 0 h 1464861"/>
                <a:gd name="connsiteX6" fmla="*/ 4016068 w 9062423"/>
                <a:gd name="connsiteY6" fmla="*/ 0 h 1464861"/>
                <a:gd name="connsiteX7" fmla="*/ 4851599 w 9062423"/>
                <a:gd name="connsiteY7" fmla="*/ 0 h 1464861"/>
                <a:gd name="connsiteX8" fmla="*/ 5046355 w 9062423"/>
                <a:gd name="connsiteY8" fmla="*/ 0 h 1464861"/>
                <a:gd name="connsiteX9" fmla="*/ 5877095 w 9062423"/>
                <a:gd name="connsiteY9" fmla="*/ 0 h 1464861"/>
                <a:gd name="connsiteX10" fmla="*/ 6093162 w 9062423"/>
                <a:gd name="connsiteY10" fmla="*/ 0 h 1464861"/>
                <a:gd name="connsiteX11" fmla="*/ 6769262 w 9062423"/>
                <a:gd name="connsiteY11" fmla="*/ 0 h 1464861"/>
                <a:gd name="connsiteX12" fmla="*/ 6928693 w 9062423"/>
                <a:gd name="connsiteY12" fmla="*/ 0 h 1464861"/>
                <a:gd name="connsiteX13" fmla="*/ 6985329 w 9062423"/>
                <a:gd name="connsiteY13" fmla="*/ 0 h 1464861"/>
                <a:gd name="connsiteX14" fmla="*/ 8846356 w 9062423"/>
                <a:gd name="connsiteY14" fmla="*/ 0 h 1464861"/>
                <a:gd name="connsiteX15" fmla="*/ 9062423 w 9062423"/>
                <a:gd name="connsiteY15" fmla="*/ 0 h 1464861"/>
                <a:gd name="connsiteX16" fmla="*/ 8028153 w 9062423"/>
                <a:gd name="connsiteY16" fmla="*/ 1464861 h 1464861"/>
                <a:gd name="connsiteX17" fmla="*/ 7004405 w 9062423"/>
                <a:gd name="connsiteY17" fmla="*/ 1464861 h 1464861"/>
                <a:gd name="connsiteX18" fmla="*/ 6928693 w 9062423"/>
                <a:gd name="connsiteY18" fmla="*/ 1464861 h 1464861"/>
                <a:gd name="connsiteX19" fmla="*/ 5951059 w 9062423"/>
                <a:gd name="connsiteY19" fmla="*/ 1464861 h 1464861"/>
                <a:gd name="connsiteX20" fmla="*/ 5058892 w 9062423"/>
                <a:gd name="connsiteY20" fmla="*/ 1464861 h 1464861"/>
                <a:gd name="connsiteX21" fmla="*/ 5046355 w 9062423"/>
                <a:gd name="connsiteY21" fmla="*/ 1464861 h 1464861"/>
                <a:gd name="connsiteX22" fmla="*/ 4927311 w 9062423"/>
                <a:gd name="connsiteY22" fmla="*/ 1464861 h 1464861"/>
                <a:gd name="connsiteX23" fmla="*/ 4851599 w 9062423"/>
                <a:gd name="connsiteY23" fmla="*/ 1464861 h 1464861"/>
                <a:gd name="connsiteX24" fmla="*/ 4035144 w 9062423"/>
                <a:gd name="connsiteY24" fmla="*/ 1464861 h 1464861"/>
                <a:gd name="connsiteX25" fmla="*/ 3959432 w 9062423"/>
                <a:gd name="connsiteY25" fmla="*/ 1464861 h 1464861"/>
                <a:gd name="connsiteX26" fmla="*/ 2981798 w 9062423"/>
                <a:gd name="connsiteY26" fmla="*/ 1464861 h 1464861"/>
                <a:gd name="connsiteX27" fmla="*/ 2969261 w 9062423"/>
                <a:gd name="connsiteY27" fmla="*/ 1464861 h 1464861"/>
                <a:gd name="connsiteX28" fmla="*/ 2077094 w 9062423"/>
                <a:gd name="connsiteY28" fmla="*/ 1464861 h 1464861"/>
                <a:gd name="connsiteX29" fmla="*/ 1958050 w 9062423"/>
                <a:gd name="connsiteY29" fmla="*/ 1464861 h 1464861"/>
                <a:gd name="connsiteX30" fmla="*/ 1882338 w 9062423"/>
                <a:gd name="connsiteY30" fmla="*/ 1464861 h 1464861"/>
                <a:gd name="connsiteX31" fmla="*/ 0 w 9062423"/>
                <a:gd name="connsiteY31" fmla="*/ 1464861 h 14648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9062423" h="1464861">
                  <a:moveTo>
                    <a:pt x="0" y="0"/>
                  </a:moveTo>
                  <a:lnTo>
                    <a:pt x="1882338" y="0"/>
                  </a:lnTo>
                  <a:lnTo>
                    <a:pt x="2077094" y="0"/>
                  </a:lnTo>
                  <a:lnTo>
                    <a:pt x="2969261" y="0"/>
                  </a:lnTo>
                  <a:lnTo>
                    <a:pt x="3800001" y="0"/>
                  </a:lnTo>
                  <a:lnTo>
                    <a:pt x="3959432" y="0"/>
                  </a:lnTo>
                  <a:lnTo>
                    <a:pt x="4016068" y="0"/>
                  </a:lnTo>
                  <a:lnTo>
                    <a:pt x="4851599" y="0"/>
                  </a:lnTo>
                  <a:lnTo>
                    <a:pt x="5046355" y="0"/>
                  </a:lnTo>
                  <a:lnTo>
                    <a:pt x="5877095" y="0"/>
                  </a:lnTo>
                  <a:lnTo>
                    <a:pt x="6093162" y="0"/>
                  </a:lnTo>
                  <a:lnTo>
                    <a:pt x="6769262" y="0"/>
                  </a:lnTo>
                  <a:lnTo>
                    <a:pt x="6928693" y="0"/>
                  </a:lnTo>
                  <a:lnTo>
                    <a:pt x="6985329" y="0"/>
                  </a:lnTo>
                  <a:lnTo>
                    <a:pt x="8846356" y="0"/>
                  </a:lnTo>
                  <a:lnTo>
                    <a:pt x="9062423" y="0"/>
                  </a:lnTo>
                  <a:lnTo>
                    <a:pt x="8028153" y="1464861"/>
                  </a:lnTo>
                  <a:lnTo>
                    <a:pt x="7004405" y="1464861"/>
                  </a:lnTo>
                  <a:lnTo>
                    <a:pt x="6928693" y="1464861"/>
                  </a:lnTo>
                  <a:lnTo>
                    <a:pt x="5951059" y="1464861"/>
                  </a:lnTo>
                  <a:lnTo>
                    <a:pt x="5058892" y="1464861"/>
                  </a:lnTo>
                  <a:lnTo>
                    <a:pt x="5046355" y="1464861"/>
                  </a:lnTo>
                  <a:lnTo>
                    <a:pt x="4927311" y="1464861"/>
                  </a:lnTo>
                  <a:lnTo>
                    <a:pt x="4851599" y="1464861"/>
                  </a:lnTo>
                  <a:lnTo>
                    <a:pt x="4035144" y="1464861"/>
                  </a:lnTo>
                  <a:lnTo>
                    <a:pt x="3959432" y="1464861"/>
                  </a:lnTo>
                  <a:lnTo>
                    <a:pt x="2981798" y="1464861"/>
                  </a:lnTo>
                  <a:lnTo>
                    <a:pt x="2969261" y="1464861"/>
                  </a:lnTo>
                  <a:lnTo>
                    <a:pt x="2077094" y="1464861"/>
                  </a:lnTo>
                  <a:lnTo>
                    <a:pt x="1958050" y="1464861"/>
                  </a:lnTo>
                  <a:lnTo>
                    <a:pt x="1882338" y="1464861"/>
                  </a:lnTo>
                  <a:lnTo>
                    <a:pt x="0" y="1464861"/>
                  </a:lnTo>
                  <a:close/>
                </a:path>
              </a:pathLst>
            </a:custGeom>
            <a:solidFill>
              <a:srgbClr val="FF94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6E498B89-25FE-437A-8B7C-628C38DFE046}"/>
              </a:ext>
            </a:extLst>
          </p:cNvPr>
          <p:cNvGrpSpPr/>
          <p:nvPr/>
        </p:nvGrpSpPr>
        <p:grpSpPr>
          <a:xfrm>
            <a:off x="1781835" y="3441858"/>
            <a:ext cx="3505692" cy="1027168"/>
            <a:chOff x="898033" y="2084026"/>
            <a:chExt cx="3505692" cy="1027168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A350D93F-5F20-46D7-AB9C-88EC67B08A08}"/>
                </a:ext>
              </a:extLst>
            </p:cNvPr>
            <p:cNvSpPr/>
            <p:nvPr/>
          </p:nvSpPr>
          <p:spPr bwMode="auto">
            <a:xfrm>
              <a:off x="898033" y="2711084"/>
              <a:ext cx="3505692" cy="400110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defRPr/>
              </a:pPr>
              <a:r>
                <a:rPr lang="en-US" altLang="zh-CN" sz="10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This template is exclusively designed by Fei </a:t>
              </a:r>
              <a:r>
                <a:rPr lang="en-US" altLang="zh-CN" sz="10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er</a:t>
              </a:r>
              <a:r>
                <a:rPr lang="en-US" altLang="zh-CN" sz="10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creative, and copyrights belong to Bao </a:t>
              </a:r>
              <a:r>
                <a:rPr lang="en-US" altLang="zh-CN" sz="1000" dirty="0" err="1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tu</a:t>
              </a:r>
              <a:r>
                <a:rPr lang="en-US" altLang="zh-CN" sz="10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 internet</a:t>
              </a:r>
              <a:endParaRPr lang="zh-CN" altLang="en-US" sz="10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044B4930-9123-4639-AB7F-F63272508CF4}"/>
                </a:ext>
              </a:extLst>
            </p:cNvPr>
            <p:cNvSpPr/>
            <p:nvPr/>
          </p:nvSpPr>
          <p:spPr bwMode="auto">
            <a:xfrm>
              <a:off x="898033" y="2084026"/>
              <a:ext cx="3361665" cy="64633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dist">
                <a:defRPr/>
              </a:pPr>
              <a:r>
                <a:rPr lang="zh-CN" altLang="en-US" sz="3600" b="1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阶段营销策略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2945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ISPRING_FIRST_PUBLISH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0.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3.3"/>
</p:tagLst>
</file>

<file path=ppt/theme/theme1.xml><?xml version="1.0" encoding="utf-8"?>
<a:theme xmlns:a="http://schemas.openxmlformats.org/drawingml/2006/main" name="包图主题2">
  <a:themeElements>
    <a:clrScheme name="自定义 277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E53238"/>
      </a:accent1>
      <a:accent2>
        <a:srgbClr val="0064D2"/>
      </a:accent2>
      <a:accent3>
        <a:srgbClr val="E53238"/>
      </a:accent3>
      <a:accent4>
        <a:srgbClr val="0064D2"/>
      </a:accent4>
      <a:accent5>
        <a:srgbClr val="E53238"/>
      </a:accent5>
      <a:accent6>
        <a:srgbClr val="0064D2"/>
      </a:accent6>
      <a:hlink>
        <a:srgbClr val="E53238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491</TotalTime>
  <Words>1917</Words>
  <Application>Microsoft Office PowerPoint</Application>
  <PresentationFormat>宽屏</PresentationFormat>
  <Paragraphs>220</Paragraphs>
  <Slides>27</Slides>
  <Notes>27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4" baseType="lpstr">
      <vt:lpstr>ＤＦ明朝体W5</vt:lpstr>
      <vt:lpstr>等线</vt:lpstr>
      <vt:lpstr>微软雅黑</vt:lpstr>
      <vt:lpstr>Arial</vt:lpstr>
      <vt:lpstr>Century Gothic</vt:lpstr>
      <vt:lpstr>Wingdings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逆流的小鱼</cp:lastModifiedBy>
  <cp:revision>65</cp:revision>
  <dcterms:created xsi:type="dcterms:W3CDTF">2017-08-18T03:02:00Z</dcterms:created>
  <dcterms:modified xsi:type="dcterms:W3CDTF">2018-09-17T06:59:34Z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